
<file path=[Content_Types].xml><?xml version="1.0" encoding="utf-8"?>
<Types xmlns="http://schemas.openxmlformats.org/package/2006/content-types">
  <Default Extension="fntdata" ContentType="application/x-fontdata"/>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60" r:id="rId1"/>
  </p:sldMasterIdLst>
  <p:notesMasterIdLst>
    <p:notesMasterId r:id="rId11"/>
  </p:notesMasterIdLst>
  <p:sldIdLst>
    <p:sldId id="256" r:id="rId2"/>
    <p:sldId id="257" r:id="rId3"/>
    <p:sldId id="258" r:id="rId4"/>
    <p:sldId id="259" r:id="rId5"/>
    <p:sldId id="260" r:id="rId6"/>
    <p:sldId id="263" r:id="rId7"/>
    <p:sldId id="266" r:id="rId8"/>
    <p:sldId id="269" r:id="rId9"/>
    <p:sldId id="268" r:id="rId10"/>
  </p:sldIdLst>
  <p:sldSz cx="9144000" cy="5143500" type="screen16x9"/>
  <p:notesSz cx="6858000" cy="9144000"/>
  <p:embeddedFontLst>
    <p:embeddedFont>
      <p:font typeface="Montserrat" panose="020B0604020202020204" charset="0"/>
      <p:regular r:id="rId12"/>
      <p:bold r:id="rId13"/>
      <p:italic r:id="rId14"/>
      <p:boldItalic r:id="rId15"/>
    </p:embeddedFont>
    <p:embeddedFont>
      <p:font typeface="Oswald" panose="020B0604020202020204" charset="0"/>
      <p:regular r:id="rId16"/>
      <p:bold r:id="rId17"/>
    </p:embeddedFont>
    <p:embeddedFont>
      <p:font typeface="Playfair Display" panose="020B0604020202020204" charset="0"/>
      <p:regular r:id="rId18"/>
      <p:bold r:id="rId19"/>
      <p:italic r:id="rId20"/>
      <p:boldItalic r:id="rId21"/>
    </p:embeddedFont>
    <p:embeddedFont>
      <p:font typeface="Trebuchet MS" panose="020B0603020202020204" pitchFamily="34" charset="0"/>
      <p:regular r:id="rId22"/>
      <p:bold r:id="rId23"/>
      <p:italic r:id="rId24"/>
      <p:boldItalic r:id="rId25"/>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6E99084-262C-4E72-9332-5CFD981F7012}" v="1" dt="2021-05-29T16:34:29.060"/>
  </p1510:revLst>
</p1510:revInfo>
</file>

<file path=ppt/tableStyles.xml><?xml version="1.0" encoding="utf-8"?>
<a:tblStyleLst xmlns:a="http://schemas.openxmlformats.org/drawingml/2006/main" def="{AC918C13-30A1-46D5-8792-E645BA9A6D1C}">
  <a:tblStyle styleId="{AC918C13-30A1-46D5-8792-E645BA9A6D1C}" styleName="Table_0">
    <a:wholeTbl>
      <a:tcTxStyle>
        <a:font>
          <a:latin typeface="Arial"/>
          <a:ea typeface="Arial"/>
          <a:cs typeface="Arial"/>
        </a:font>
        <a:srgbClr val="000000"/>
      </a:tcTxStyle>
      <a:tcStyle>
        <a:tcBdr>
          <a:left>
            <a:ln w="12700" cap="flat" cmpd="sng">
              <a:solidFill>
                <a:srgbClr val="000000"/>
              </a:solidFill>
              <a:prstDash val="solid"/>
              <a:round/>
              <a:headEnd type="none" w="sm" len="sm"/>
              <a:tailEnd type="none" w="sm" len="sm"/>
            </a:ln>
          </a:left>
          <a:right>
            <a:ln w="12700" cap="flat" cmpd="sng">
              <a:solidFill>
                <a:srgbClr val="000000"/>
              </a:solidFill>
              <a:prstDash val="solid"/>
              <a:round/>
              <a:headEnd type="none" w="sm" len="sm"/>
              <a:tailEnd type="none" w="sm" len="sm"/>
            </a:ln>
          </a:right>
          <a:top>
            <a:ln w="12700" cap="flat" cmpd="sng">
              <a:solidFill>
                <a:srgbClr val="000000"/>
              </a:solidFill>
              <a:prstDash val="solid"/>
              <a:round/>
              <a:headEnd type="none" w="sm" len="sm"/>
              <a:tailEnd type="none" w="sm" len="sm"/>
            </a:ln>
          </a:top>
          <a:bottom>
            <a:ln w="12700" cap="flat" cmpd="sng">
              <a:solidFill>
                <a:srgbClr val="000000"/>
              </a:solidFill>
              <a:prstDash val="solid"/>
              <a:round/>
              <a:headEnd type="none" w="sm" len="sm"/>
              <a:tailEnd type="none" w="sm" len="sm"/>
            </a:ln>
          </a:bottom>
          <a:insideH>
            <a:ln w="12700" cap="flat" cmpd="sng">
              <a:solidFill>
                <a:srgbClr val="000000"/>
              </a:solidFill>
              <a:prstDash val="solid"/>
              <a:round/>
              <a:headEnd type="none" w="sm" len="sm"/>
              <a:tailEnd type="none" w="sm" len="sm"/>
            </a:ln>
          </a:insideH>
          <a:insideV>
            <a:ln w="12700" cap="flat" cmpd="sng">
              <a:solidFill>
                <a:srgbClr val="000000"/>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28" d="100"/>
          <a:sy n="128" d="100"/>
        </p:scale>
        <p:origin x="63" y="132"/>
      </p:cViewPr>
      <p:guideLst>
        <p:guide orient="horz" pos="162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font" Target="fonts/font2.fntdata"/><Relationship Id="rId18" Type="http://schemas.openxmlformats.org/officeDocument/2006/relationships/font" Target="fonts/font7.fntdata"/><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font" Target="fonts/font10.fntdata"/><Relationship Id="rId7" Type="http://schemas.openxmlformats.org/officeDocument/2006/relationships/slide" Target="slides/slide6.xml"/><Relationship Id="rId12" Type="http://schemas.openxmlformats.org/officeDocument/2006/relationships/font" Target="fonts/font1.fntdata"/><Relationship Id="rId17" Type="http://schemas.openxmlformats.org/officeDocument/2006/relationships/font" Target="fonts/font6.fntdata"/><Relationship Id="rId25" Type="http://schemas.openxmlformats.org/officeDocument/2006/relationships/font" Target="fonts/font14.fntdata"/><Relationship Id="rId2" Type="http://schemas.openxmlformats.org/officeDocument/2006/relationships/slide" Target="slides/slide1.xml"/><Relationship Id="rId16" Type="http://schemas.openxmlformats.org/officeDocument/2006/relationships/font" Target="fonts/font5.fntdata"/><Relationship Id="rId20" Type="http://schemas.openxmlformats.org/officeDocument/2006/relationships/font" Target="fonts/font9.fntdata"/><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24" Type="http://schemas.openxmlformats.org/officeDocument/2006/relationships/font" Target="fonts/font13.fntdata"/><Relationship Id="rId5" Type="http://schemas.openxmlformats.org/officeDocument/2006/relationships/slide" Target="slides/slide4.xml"/><Relationship Id="rId15" Type="http://schemas.openxmlformats.org/officeDocument/2006/relationships/font" Target="fonts/font4.fntdata"/><Relationship Id="rId23" Type="http://schemas.openxmlformats.org/officeDocument/2006/relationships/font" Target="fonts/font12.fntdata"/><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font" Target="fonts/font8.fntdata"/><Relationship Id="rId31"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font" Target="fonts/font3.fntdata"/><Relationship Id="rId22" Type="http://schemas.openxmlformats.org/officeDocument/2006/relationships/font" Target="fonts/font11.fntdata"/><Relationship Id="rId27" Type="http://schemas.openxmlformats.org/officeDocument/2006/relationships/viewProps" Target="viewProps.xml"/><Relationship Id="rId30"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Gabica, Susan" userId="80bb4fc2-0135-405d-9063-f6c8f866ec5e" providerId="ADAL" clId="{96E99084-262C-4E72-9332-5CFD981F7012}"/>
    <pc:docChg chg="custSel addSld delSld modSld sldOrd">
      <pc:chgData name="Gabica, Susan" userId="80bb4fc2-0135-405d-9063-f6c8f866ec5e" providerId="ADAL" clId="{96E99084-262C-4E72-9332-5CFD981F7012}" dt="2021-05-29T16:47:30.474" v="2122" actId="20577"/>
      <pc:docMkLst>
        <pc:docMk/>
      </pc:docMkLst>
      <pc:sldChg chg="modSp mod">
        <pc:chgData name="Gabica, Susan" userId="80bb4fc2-0135-405d-9063-f6c8f866ec5e" providerId="ADAL" clId="{96E99084-262C-4E72-9332-5CFD981F7012}" dt="2021-05-29T16:20:35.208" v="20" actId="20577"/>
        <pc:sldMkLst>
          <pc:docMk/>
          <pc:sldMk cId="0" sldId="256"/>
        </pc:sldMkLst>
        <pc:spChg chg="mod">
          <ac:chgData name="Gabica, Susan" userId="80bb4fc2-0135-405d-9063-f6c8f866ec5e" providerId="ADAL" clId="{96E99084-262C-4E72-9332-5CFD981F7012}" dt="2021-05-29T16:20:31.969" v="18" actId="20577"/>
          <ac:spMkLst>
            <pc:docMk/>
            <pc:sldMk cId="0" sldId="256"/>
            <ac:spMk id="64" creationId="{00000000-0000-0000-0000-000000000000}"/>
          </ac:spMkLst>
        </pc:spChg>
        <pc:spChg chg="mod">
          <ac:chgData name="Gabica, Susan" userId="80bb4fc2-0135-405d-9063-f6c8f866ec5e" providerId="ADAL" clId="{96E99084-262C-4E72-9332-5CFD981F7012}" dt="2021-05-29T16:20:35.208" v="20" actId="20577"/>
          <ac:spMkLst>
            <pc:docMk/>
            <pc:sldMk cId="0" sldId="256"/>
            <ac:spMk id="65" creationId="{00000000-0000-0000-0000-000000000000}"/>
          </ac:spMkLst>
        </pc:spChg>
      </pc:sldChg>
      <pc:sldChg chg="modSp mod">
        <pc:chgData name="Gabica, Susan" userId="80bb4fc2-0135-405d-9063-f6c8f866ec5e" providerId="ADAL" clId="{96E99084-262C-4E72-9332-5CFD981F7012}" dt="2021-05-29T16:26:26.380" v="609" actId="20577"/>
        <pc:sldMkLst>
          <pc:docMk/>
          <pc:sldMk cId="0" sldId="259"/>
        </pc:sldMkLst>
        <pc:spChg chg="mod">
          <ac:chgData name="Gabica, Susan" userId="80bb4fc2-0135-405d-9063-f6c8f866ec5e" providerId="ADAL" clId="{96E99084-262C-4E72-9332-5CFD981F7012}" dt="2021-05-29T16:22:11.587" v="74" actId="20577"/>
          <ac:spMkLst>
            <pc:docMk/>
            <pc:sldMk cId="0" sldId="259"/>
            <ac:spMk id="82" creationId="{00000000-0000-0000-0000-000000000000}"/>
          </ac:spMkLst>
        </pc:spChg>
        <pc:spChg chg="mod">
          <ac:chgData name="Gabica, Susan" userId="80bb4fc2-0135-405d-9063-f6c8f866ec5e" providerId="ADAL" clId="{96E99084-262C-4E72-9332-5CFD981F7012}" dt="2021-05-29T16:26:26.380" v="609" actId="20577"/>
          <ac:spMkLst>
            <pc:docMk/>
            <pc:sldMk cId="0" sldId="259"/>
            <ac:spMk id="83" creationId="{00000000-0000-0000-0000-000000000000}"/>
          </ac:spMkLst>
        </pc:spChg>
      </pc:sldChg>
      <pc:sldChg chg="modSp mod modNotesTx">
        <pc:chgData name="Gabica, Susan" userId="80bb4fc2-0135-405d-9063-f6c8f866ec5e" providerId="ADAL" clId="{96E99084-262C-4E72-9332-5CFD981F7012}" dt="2021-05-29T16:27:12.785" v="661" actId="20577"/>
        <pc:sldMkLst>
          <pc:docMk/>
          <pc:sldMk cId="0" sldId="260"/>
        </pc:sldMkLst>
        <pc:spChg chg="mod">
          <ac:chgData name="Gabica, Susan" userId="80bb4fc2-0135-405d-9063-f6c8f866ec5e" providerId="ADAL" clId="{96E99084-262C-4E72-9332-5CFD981F7012}" dt="2021-05-29T16:27:08.477" v="660" actId="20577"/>
          <ac:spMkLst>
            <pc:docMk/>
            <pc:sldMk cId="0" sldId="260"/>
            <ac:spMk id="88" creationId="{00000000-0000-0000-0000-000000000000}"/>
          </ac:spMkLst>
        </pc:spChg>
      </pc:sldChg>
      <pc:sldChg chg="del">
        <pc:chgData name="Gabica, Susan" userId="80bb4fc2-0135-405d-9063-f6c8f866ec5e" providerId="ADAL" clId="{96E99084-262C-4E72-9332-5CFD981F7012}" dt="2021-05-29T16:30:26.402" v="662" actId="47"/>
        <pc:sldMkLst>
          <pc:docMk/>
          <pc:sldMk cId="0" sldId="261"/>
        </pc:sldMkLst>
      </pc:sldChg>
      <pc:sldChg chg="del">
        <pc:chgData name="Gabica, Susan" userId="80bb4fc2-0135-405d-9063-f6c8f866ec5e" providerId="ADAL" clId="{96E99084-262C-4E72-9332-5CFD981F7012}" dt="2021-05-29T16:30:28.470" v="663" actId="47"/>
        <pc:sldMkLst>
          <pc:docMk/>
          <pc:sldMk cId="0" sldId="262"/>
        </pc:sldMkLst>
      </pc:sldChg>
      <pc:sldChg chg="addSp modSp mod modNotesTx">
        <pc:chgData name="Gabica, Susan" userId="80bb4fc2-0135-405d-9063-f6c8f866ec5e" providerId="ADAL" clId="{96E99084-262C-4E72-9332-5CFD981F7012}" dt="2021-05-29T16:37:15.703" v="1244" actId="20577"/>
        <pc:sldMkLst>
          <pc:docMk/>
          <pc:sldMk cId="0" sldId="263"/>
        </pc:sldMkLst>
        <pc:spChg chg="add mod">
          <ac:chgData name="Gabica, Susan" userId="80bb4fc2-0135-405d-9063-f6c8f866ec5e" providerId="ADAL" clId="{96E99084-262C-4E72-9332-5CFD981F7012}" dt="2021-05-29T16:35:24.987" v="1033" actId="1076"/>
          <ac:spMkLst>
            <pc:docMk/>
            <pc:sldMk cId="0" sldId="263"/>
            <ac:spMk id="2" creationId="{0BCAB5F3-BA97-4F6B-8198-DCEE53A2D3DC}"/>
          </ac:spMkLst>
        </pc:spChg>
        <pc:spChg chg="mod">
          <ac:chgData name="Gabica, Susan" userId="80bb4fc2-0135-405d-9063-f6c8f866ec5e" providerId="ADAL" clId="{96E99084-262C-4E72-9332-5CFD981F7012}" dt="2021-05-29T16:31:59.815" v="751" actId="1076"/>
          <ac:spMkLst>
            <pc:docMk/>
            <pc:sldMk cId="0" sldId="263"/>
            <ac:spMk id="110" creationId="{00000000-0000-0000-0000-000000000000}"/>
          </ac:spMkLst>
        </pc:spChg>
        <pc:spChg chg="mod">
          <ac:chgData name="Gabica, Susan" userId="80bb4fc2-0135-405d-9063-f6c8f866ec5e" providerId="ADAL" clId="{96E99084-262C-4E72-9332-5CFD981F7012}" dt="2021-05-29T16:35:19.821" v="1031" actId="404"/>
          <ac:spMkLst>
            <pc:docMk/>
            <pc:sldMk cId="0" sldId="263"/>
            <ac:spMk id="111" creationId="{00000000-0000-0000-0000-000000000000}"/>
          </ac:spMkLst>
        </pc:spChg>
      </pc:sldChg>
      <pc:sldChg chg="del">
        <pc:chgData name="Gabica, Susan" userId="80bb4fc2-0135-405d-9063-f6c8f866ec5e" providerId="ADAL" clId="{96E99084-262C-4E72-9332-5CFD981F7012}" dt="2021-05-29T16:34:10.476" v="992" actId="47"/>
        <pc:sldMkLst>
          <pc:docMk/>
          <pc:sldMk cId="0" sldId="264"/>
        </pc:sldMkLst>
      </pc:sldChg>
      <pc:sldChg chg="del">
        <pc:chgData name="Gabica, Susan" userId="80bb4fc2-0135-405d-9063-f6c8f866ec5e" providerId="ADAL" clId="{96E99084-262C-4E72-9332-5CFD981F7012}" dt="2021-05-29T16:34:13.332" v="993" actId="47"/>
        <pc:sldMkLst>
          <pc:docMk/>
          <pc:sldMk cId="0" sldId="265"/>
        </pc:sldMkLst>
      </pc:sldChg>
      <pc:sldChg chg="modSp mod ord modNotesTx">
        <pc:chgData name="Gabica, Susan" userId="80bb4fc2-0135-405d-9063-f6c8f866ec5e" providerId="ADAL" clId="{96E99084-262C-4E72-9332-5CFD981F7012}" dt="2021-05-29T16:37:00.543" v="1237"/>
        <pc:sldMkLst>
          <pc:docMk/>
          <pc:sldMk cId="0" sldId="266"/>
        </pc:sldMkLst>
        <pc:spChg chg="mod">
          <ac:chgData name="Gabica, Susan" userId="80bb4fc2-0135-405d-9063-f6c8f866ec5e" providerId="ADAL" clId="{96E99084-262C-4E72-9332-5CFD981F7012}" dt="2021-05-29T16:36:33.958" v="1188" actId="20577"/>
          <ac:spMkLst>
            <pc:docMk/>
            <pc:sldMk cId="0" sldId="266"/>
            <ac:spMk id="128" creationId="{00000000-0000-0000-0000-000000000000}"/>
          </ac:spMkLst>
        </pc:spChg>
        <pc:spChg chg="mod">
          <ac:chgData name="Gabica, Susan" userId="80bb4fc2-0135-405d-9063-f6c8f866ec5e" providerId="ADAL" clId="{96E99084-262C-4E72-9332-5CFD981F7012}" dt="2021-05-29T16:36:48.645" v="1234" actId="20577"/>
          <ac:spMkLst>
            <pc:docMk/>
            <pc:sldMk cId="0" sldId="266"/>
            <ac:spMk id="129" creationId="{00000000-0000-0000-0000-000000000000}"/>
          </ac:spMkLst>
        </pc:spChg>
      </pc:sldChg>
      <pc:sldChg chg="del">
        <pc:chgData name="Gabica, Susan" userId="80bb4fc2-0135-405d-9063-f6c8f866ec5e" providerId="ADAL" clId="{96E99084-262C-4E72-9332-5CFD981F7012}" dt="2021-05-29T16:30:36.890" v="664" actId="47"/>
        <pc:sldMkLst>
          <pc:docMk/>
          <pc:sldMk cId="0" sldId="267"/>
        </pc:sldMkLst>
      </pc:sldChg>
      <pc:sldChg chg="modSp mod modNotesTx">
        <pc:chgData name="Gabica, Susan" userId="80bb4fc2-0135-405d-9063-f6c8f866ec5e" providerId="ADAL" clId="{96E99084-262C-4E72-9332-5CFD981F7012}" dt="2021-05-29T16:47:30.474" v="2122" actId="20577"/>
        <pc:sldMkLst>
          <pc:docMk/>
          <pc:sldMk cId="0" sldId="268"/>
        </pc:sldMkLst>
        <pc:spChg chg="mod">
          <ac:chgData name="Gabica, Susan" userId="80bb4fc2-0135-405d-9063-f6c8f866ec5e" providerId="ADAL" clId="{96E99084-262C-4E72-9332-5CFD981F7012}" dt="2021-05-29T16:42:41.916" v="1540" actId="20577"/>
          <ac:spMkLst>
            <pc:docMk/>
            <pc:sldMk cId="0" sldId="268"/>
            <ac:spMk id="140" creationId="{00000000-0000-0000-0000-000000000000}"/>
          </ac:spMkLst>
        </pc:spChg>
        <pc:spChg chg="mod">
          <ac:chgData name="Gabica, Susan" userId="80bb4fc2-0135-405d-9063-f6c8f866ec5e" providerId="ADAL" clId="{96E99084-262C-4E72-9332-5CFD981F7012}" dt="2021-05-29T16:44:32.698" v="1679" actId="20577"/>
          <ac:spMkLst>
            <pc:docMk/>
            <pc:sldMk cId="0" sldId="268"/>
            <ac:spMk id="141" creationId="{00000000-0000-0000-0000-000000000000}"/>
          </ac:spMkLst>
        </pc:spChg>
      </pc:sldChg>
      <pc:sldChg chg="modSp add mod modNotesTx">
        <pc:chgData name="Gabica, Susan" userId="80bb4fc2-0135-405d-9063-f6c8f866ec5e" providerId="ADAL" clId="{96E99084-262C-4E72-9332-5CFD981F7012}" dt="2021-05-29T16:38:22.253" v="1308" actId="20577"/>
        <pc:sldMkLst>
          <pc:docMk/>
          <pc:sldMk cId="2200813439" sldId="269"/>
        </pc:sldMkLst>
        <pc:spChg chg="mod">
          <ac:chgData name="Gabica, Susan" userId="80bb4fc2-0135-405d-9063-f6c8f866ec5e" providerId="ADAL" clId="{96E99084-262C-4E72-9332-5CFD981F7012}" dt="2021-05-29T16:37:37.177" v="1264" actId="20577"/>
          <ac:spMkLst>
            <pc:docMk/>
            <pc:sldMk cId="2200813439" sldId="269"/>
            <ac:spMk id="110" creationId="{00000000-0000-0000-0000-000000000000}"/>
          </ac:spMkLst>
        </pc:spChg>
      </pc:sldChg>
      <pc:sldMasterChg chg="delSldLayout">
        <pc:chgData name="Gabica, Susan" userId="80bb4fc2-0135-405d-9063-f6c8f866ec5e" providerId="ADAL" clId="{96E99084-262C-4E72-9332-5CFD981F7012}" dt="2021-05-29T16:30:28.470" v="663" actId="47"/>
        <pc:sldMasterMkLst>
          <pc:docMk/>
          <pc:sldMasterMk cId="0" sldId="2147483660"/>
        </pc:sldMasterMkLst>
        <pc:sldLayoutChg chg="del">
          <pc:chgData name="Gabica, Susan" userId="80bb4fc2-0135-405d-9063-f6c8f866ec5e" providerId="ADAL" clId="{96E99084-262C-4E72-9332-5CFD981F7012}" dt="2021-05-29T16:30:28.470" v="663" actId="47"/>
          <pc:sldLayoutMkLst>
            <pc:docMk/>
            <pc:sldMasterMk cId="0" sldId="2147483660"/>
            <pc:sldLayoutMk cId="0" sldId="2147483658"/>
          </pc:sldLayoutMkLst>
        </pc:sldLayoutChg>
      </pc:sldMasterChg>
    </pc:docChg>
  </pc:docChgLst>
</pc:chgInfo>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Google Shape;6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2" name="Google Shape;62;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Google Shape;67;gd7b96b55cf_0_4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Review scenario</a:t>
            </a:r>
            <a:endParaRPr/>
          </a:p>
        </p:txBody>
      </p:sp>
      <p:sp>
        <p:nvSpPr>
          <p:cNvPr id="68" name="Google Shape;68;gd7b96b55cf_0_4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2"/>
        <p:cNvGrpSpPr/>
        <p:nvPr/>
      </p:nvGrpSpPr>
      <p:grpSpPr>
        <a:xfrm>
          <a:off x="0" y="0"/>
          <a:ext cx="0" cy="0"/>
          <a:chOff x="0" y="0"/>
          <a:chExt cx="0" cy="0"/>
        </a:xfrm>
      </p:grpSpPr>
      <p:sp>
        <p:nvSpPr>
          <p:cNvPr id="73" name="Google Shape;73;gd7b96b55cf_0_5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Review scenario</a:t>
            </a:r>
            <a:endParaRPr/>
          </a:p>
        </p:txBody>
      </p:sp>
      <p:sp>
        <p:nvSpPr>
          <p:cNvPr id="74" name="Google Shape;74;gd7b96b55cf_0_5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8"/>
        <p:cNvGrpSpPr/>
        <p:nvPr/>
      </p:nvGrpSpPr>
      <p:grpSpPr>
        <a:xfrm>
          <a:off x="0" y="0"/>
          <a:ext cx="0" cy="0"/>
          <a:chOff x="0" y="0"/>
          <a:chExt cx="0" cy="0"/>
        </a:xfrm>
      </p:grpSpPr>
      <p:sp>
        <p:nvSpPr>
          <p:cNvPr id="79" name="Google Shape;79;gd7b96b55cf_0_20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0" name="Google Shape;80;gd7b96b55cf_0_20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Present the task</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Google Shape;85;gd7b96b55cf_0_21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6" name="Google Shape;86;gd7b96b55cf_0_21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Clr>
                <a:schemeClr val="dk1"/>
              </a:buClr>
              <a:buSzPts val="1100"/>
              <a:buFont typeface="Arial"/>
              <a:buNone/>
            </a:pPr>
            <a:endParaRPr dirty="0">
              <a:solidFill>
                <a:schemeClr val="dk1"/>
              </a:solidFill>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6"/>
        <p:cNvGrpSpPr/>
        <p:nvPr/>
      </p:nvGrpSpPr>
      <p:grpSpPr>
        <a:xfrm>
          <a:off x="0" y="0"/>
          <a:ext cx="0" cy="0"/>
          <a:chOff x="0" y="0"/>
          <a:chExt cx="0" cy="0"/>
        </a:xfrm>
      </p:grpSpPr>
      <p:sp>
        <p:nvSpPr>
          <p:cNvPr id="107" name="Google Shape;107;gd7b96b55cf_0_2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8" name="Google Shape;108;gd7b96b55cf_0_2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dirty="0"/>
              <a:t>Have teams take a picture of their initial design and insert it on their slide. Have them explain their first prototype design and how they came up with this design. What were the advantages and disadvantages of this design? How did it perform?</a:t>
            </a:r>
            <a:endParaRPr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Google Shape;125;gd7e0ca3484_0_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26" name="Google Shape;126;gd7e0ca3484_0_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6"/>
        <p:cNvGrpSpPr/>
        <p:nvPr/>
      </p:nvGrpSpPr>
      <p:grpSpPr>
        <a:xfrm>
          <a:off x="0" y="0"/>
          <a:ext cx="0" cy="0"/>
          <a:chOff x="0" y="0"/>
          <a:chExt cx="0" cy="0"/>
        </a:xfrm>
      </p:grpSpPr>
      <p:sp>
        <p:nvSpPr>
          <p:cNvPr id="107" name="Google Shape;107;gd7b96b55cf_0_2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8" name="Google Shape;108;gd7b96b55cf_0_2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dirty="0"/>
              <a:t>Have student take a picture of their final design and insert it on this slide. What were the advantages and disadvantages of this design? How did it perform? </a:t>
            </a:r>
            <a:endParaRPr dirty="0"/>
          </a:p>
        </p:txBody>
      </p:sp>
    </p:spTree>
    <p:extLst>
      <p:ext uri="{BB962C8B-B14F-4D97-AF65-F5344CB8AC3E}">
        <p14:creationId xmlns:p14="http://schemas.microsoft.com/office/powerpoint/2010/main" val="127504851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6"/>
        <p:cNvGrpSpPr/>
        <p:nvPr/>
      </p:nvGrpSpPr>
      <p:grpSpPr>
        <a:xfrm>
          <a:off x="0" y="0"/>
          <a:ext cx="0" cy="0"/>
          <a:chOff x="0" y="0"/>
          <a:chExt cx="0" cy="0"/>
        </a:xfrm>
      </p:grpSpPr>
      <p:sp>
        <p:nvSpPr>
          <p:cNvPr id="137" name="Google Shape;137;gd7e0ca3484_0_2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38" name="Google Shape;138;gd7e0ca3484_0_2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dirty="0"/>
              <a:t>Have the students write a one-page report as a team to send to Malcolm Eagle. They can write this as an email to him or a letter. It should include at least 3-4 recommendations. Teacher can evaluate the students’ understanding of F.O.D. based off of these recommendations and the details included in the email or letter.</a:t>
            </a:r>
            <a:endParaRPr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bg>
      <p:bgPr>
        <a:solidFill>
          <a:schemeClr val="dk1"/>
        </a:solidFill>
        <a:effectLst/>
      </p:bgPr>
    </p:bg>
    <p:spTree>
      <p:nvGrpSpPr>
        <p:cNvPr id="1" name="Shape 9"/>
        <p:cNvGrpSpPr/>
        <p:nvPr/>
      </p:nvGrpSpPr>
      <p:grpSpPr>
        <a:xfrm>
          <a:off x="0" y="0"/>
          <a:ext cx="0" cy="0"/>
          <a:chOff x="0" y="0"/>
          <a:chExt cx="0" cy="0"/>
        </a:xfrm>
      </p:grpSpPr>
      <p:sp>
        <p:nvSpPr>
          <p:cNvPr id="10" name="Google Shape;10;p2"/>
          <p:cNvSpPr/>
          <p:nvPr/>
        </p:nvSpPr>
        <p:spPr>
          <a:xfrm>
            <a:off x="4286250" y="0"/>
            <a:ext cx="72300" cy="5143500"/>
          </a:xfrm>
          <a:prstGeom prst="rect">
            <a:avLst/>
          </a:prstGeom>
          <a:solidFill>
            <a:schemeClr val="dk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1" name="Google Shape;11;p2"/>
          <p:cNvSpPr/>
          <p:nvPr/>
        </p:nvSpPr>
        <p:spPr>
          <a:xfrm>
            <a:off x="4358475" y="0"/>
            <a:ext cx="3853200" cy="5143500"/>
          </a:xfrm>
          <a:prstGeom prst="rect">
            <a:avLst/>
          </a:prstGeom>
          <a:solidFill>
            <a:schemeClr val="accent4"/>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2" name="Google Shape;12;p2"/>
          <p:cNvSpPr txBox="1">
            <a:spLocks noGrp="1"/>
          </p:cNvSpPr>
          <p:nvPr>
            <p:ph type="ctrTitle"/>
          </p:nvPr>
        </p:nvSpPr>
        <p:spPr>
          <a:xfrm>
            <a:off x="344250" y="1403850"/>
            <a:ext cx="8455500" cy="2146800"/>
          </a:xfrm>
          <a:prstGeom prst="rect">
            <a:avLst/>
          </a:prstGeom>
          <a:solidFill>
            <a:srgbClr val="FFFFFF"/>
          </a:solidFill>
        </p:spPr>
        <p:txBody>
          <a:bodyPr spcFirstLastPara="1" wrap="square" lIns="91425" tIns="91425" rIns="91425" bIns="91425" anchor="ctr" anchorCtr="0">
            <a:normAutofit/>
          </a:bodyPr>
          <a:lstStyle>
            <a:lvl1pPr lvl="0" algn="ctr">
              <a:spcBef>
                <a:spcPts val="0"/>
              </a:spcBef>
              <a:spcAft>
                <a:spcPts val="0"/>
              </a:spcAft>
              <a:buSzPts val="6800"/>
              <a:buFont typeface="Playfair Display"/>
              <a:buNone/>
              <a:defRPr sz="6800" b="1">
                <a:latin typeface="Playfair Display"/>
                <a:ea typeface="Playfair Display"/>
                <a:cs typeface="Playfair Display"/>
                <a:sym typeface="Playfair Display"/>
              </a:defRPr>
            </a:lvl1pPr>
            <a:lvl2pPr lvl="1" algn="ctr">
              <a:spcBef>
                <a:spcPts val="0"/>
              </a:spcBef>
              <a:spcAft>
                <a:spcPts val="0"/>
              </a:spcAft>
              <a:buSzPts val="6800"/>
              <a:buFont typeface="Playfair Display"/>
              <a:buNone/>
              <a:defRPr sz="6800" b="1">
                <a:latin typeface="Playfair Display"/>
                <a:ea typeface="Playfair Display"/>
                <a:cs typeface="Playfair Display"/>
                <a:sym typeface="Playfair Display"/>
              </a:defRPr>
            </a:lvl2pPr>
            <a:lvl3pPr lvl="2" algn="ctr">
              <a:spcBef>
                <a:spcPts val="0"/>
              </a:spcBef>
              <a:spcAft>
                <a:spcPts val="0"/>
              </a:spcAft>
              <a:buSzPts val="6800"/>
              <a:buFont typeface="Playfair Display"/>
              <a:buNone/>
              <a:defRPr sz="6800" b="1">
                <a:latin typeface="Playfair Display"/>
                <a:ea typeface="Playfair Display"/>
                <a:cs typeface="Playfair Display"/>
                <a:sym typeface="Playfair Display"/>
              </a:defRPr>
            </a:lvl3pPr>
            <a:lvl4pPr lvl="3" algn="ctr">
              <a:spcBef>
                <a:spcPts val="0"/>
              </a:spcBef>
              <a:spcAft>
                <a:spcPts val="0"/>
              </a:spcAft>
              <a:buSzPts val="6800"/>
              <a:buFont typeface="Playfair Display"/>
              <a:buNone/>
              <a:defRPr sz="6800" b="1">
                <a:latin typeface="Playfair Display"/>
                <a:ea typeface="Playfair Display"/>
                <a:cs typeface="Playfair Display"/>
                <a:sym typeface="Playfair Display"/>
              </a:defRPr>
            </a:lvl4pPr>
            <a:lvl5pPr lvl="4" algn="ctr">
              <a:spcBef>
                <a:spcPts val="0"/>
              </a:spcBef>
              <a:spcAft>
                <a:spcPts val="0"/>
              </a:spcAft>
              <a:buSzPts val="6800"/>
              <a:buFont typeface="Playfair Display"/>
              <a:buNone/>
              <a:defRPr sz="6800" b="1">
                <a:latin typeface="Playfair Display"/>
                <a:ea typeface="Playfair Display"/>
                <a:cs typeface="Playfair Display"/>
                <a:sym typeface="Playfair Display"/>
              </a:defRPr>
            </a:lvl5pPr>
            <a:lvl6pPr lvl="5" algn="ctr">
              <a:spcBef>
                <a:spcPts val="0"/>
              </a:spcBef>
              <a:spcAft>
                <a:spcPts val="0"/>
              </a:spcAft>
              <a:buSzPts val="6800"/>
              <a:buFont typeface="Playfair Display"/>
              <a:buNone/>
              <a:defRPr sz="6800" b="1">
                <a:latin typeface="Playfair Display"/>
                <a:ea typeface="Playfair Display"/>
                <a:cs typeface="Playfair Display"/>
                <a:sym typeface="Playfair Display"/>
              </a:defRPr>
            </a:lvl6pPr>
            <a:lvl7pPr lvl="6" algn="ctr">
              <a:spcBef>
                <a:spcPts val="0"/>
              </a:spcBef>
              <a:spcAft>
                <a:spcPts val="0"/>
              </a:spcAft>
              <a:buSzPts val="6800"/>
              <a:buFont typeface="Playfair Display"/>
              <a:buNone/>
              <a:defRPr sz="6800" b="1">
                <a:latin typeface="Playfair Display"/>
                <a:ea typeface="Playfair Display"/>
                <a:cs typeface="Playfair Display"/>
                <a:sym typeface="Playfair Display"/>
              </a:defRPr>
            </a:lvl7pPr>
            <a:lvl8pPr lvl="7" algn="ctr">
              <a:spcBef>
                <a:spcPts val="0"/>
              </a:spcBef>
              <a:spcAft>
                <a:spcPts val="0"/>
              </a:spcAft>
              <a:buSzPts val="6800"/>
              <a:buFont typeface="Playfair Display"/>
              <a:buNone/>
              <a:defRPr sz="6800" b="1">
                <a:latin typeface="Playfair Display"/>
                <a:ea typeface="Playfair Display"/>
                <a:cs typeface="Playfair Display"/>
                <a:sym typeface="Playfair Display"/>
              </a:defRPr>
            </a:lvl8pPr>
            <a:lvl9pPr lvl="8" algn="ctr">
              <a:spcBef>
                <a:spcPts val="0"/>
              </a:spcBef>
              <a:spcAft>
                <a:spcPts val="0"/>
              </a:spcAft>
              <a:buSzPts val="6800"/>
              <a:buFont typeface="Playfair Display"/>
              <a:buNone/>
              <a:defRPr sz="6800" b="1">
                <a:latin typeface="Playfair Display"/>
                <a:ea typeface="Playfair Display"/>
                <a:cs typeface="Playfair Display"/>
                <a:sym typeface="Playfair Display"/>
              </a:defRPr>
            </a:lvl9pPr>
          </a:lstStyle>
          <a:p>
            <a:endParaRPr/>
          </a:p>
        </p:txBody>
      </p:sp>
      <p:sp>
        <p:nvSpPr>
          <p:cNvPr id="13" name="Google Shape;13;p2"/>
          <p:cNvSpPr txBox="1">
            <a:spLocks noGrp="1"/>
          </p:cNvSpPr>
          <p:nvPr>
            <p:ph type="subTitle" idx="1"/>
          </p:nvPr>
        </p:nvSpPr>
        <p:spPr>
          <a:xfrm>
            <a:off x="344250" y="3550650"/>
            <a:ext cx="4910100" cy="577800"/>
          </a:xfrm>
          <a:prstGeom prst="rect">
            <a:avLst/>
          </a:prstGeom>
          <a:solidFill>
            <a:schemeClr val="dk2"/>
          </a:solidFill>
        </p:spPr>
        <p:txBody>
          <a:bodyPr spcFirstLastPara="1" wrap="square" lIns="91425" tIns="91425" rIns="91425" bIns="91425" anchor="ctr" anchorCtr="0">
            <a:normAutofit/>
          </a:bodyPr>
          <a:lstStyle>
            <a:lvl1pPr lvl="0">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1pPr>
            <a:lvl2pPr lvl="1">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2pPr>
            <a:lvl3pPr lvl="2">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3pPr>
            <a:lvl4pPr lvl="3">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4pPr>
            <a:lvl5pPr lvl="4">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5pPr>
            <a:lvl6pPr lvl="5">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6pPr>
            <a:lvl7pPr lvl="6">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7pPr>
            <a:lvl8pPr lvl="7">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8pPr>
            <a:lvl9pPr lvl="8">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9pPr>
          </a:lstStyle>
          <a:p>
            <a:endParaRPr/>
          </a:p>
        </p:txBody>
      </p:sp>
      <p:sp>
        <p:nvSpPr>
          <p:cNvPr id="14" name="Google Shape;14;p2"/>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8"/>
        <p:cNvGrpSpPr/>
        <p:nvPr/>
      </p:nvGrpSpPr>
      <p:grpSpPr>
        <a:xfrm>
          <a:off x="0" y="0"/>
          <a:ext cx="0" cy="0"/>
          <a:chOff x="0" y="0"/>
          <a:chExt cx="0" cy="0"/>
        </a:xfrm>
      </p:grpSpPr>
      <p:sp>
        <p:nvSpPr>
          <p:cNvPr id="49" name="Google Shape;49;p11"/>
          <p:cNvSpPr txBox="1">
            <a:spLocks noGrp="1"/>
          </p:cNvSpPr>
          <p:nvPr>
            <p:ph type="title" hasCustomPrompt="1"/>
          </p:nvPr>
        </p:nvSpPr>
        <p:spPr>
          <a:xfrm>
            <a:off x="311700" y="999925"/>
            <a:ext cx="8520600" cy="2146200"/>
          </a:xfrm>
          <a:prstGeom prst="rect">
            <a:avLst/>
          </a:prstGeom>
        </p:spPr>
        <p:txBody>
          <a:bodyPr spcFirstLastPara="1" wrap="square" lIns="91425" tIns="91425" rIns="91425" bIns="91425" anchor="b" anchorCtr="0">
            <a:normAutofit/>
          </a:bodyPr>
          <a:lstStyle>
            <a:lvl1pPr lvl="0" algn="ctr">
              <a:spcBef>
                <a:spcPts val="0"/>
              </a:spcBef>
              <a:spcAft>
                <a:spcPts val="0"/>
              </a:spcAft>
              <a:buSzPts val="14000"/>
              <a:buFont typeface="Montserrat"/>
              <a:buNone/>
              <a:defRPr sz="14000">
                <a:latin typeface="Montserrat"/>
                <a:ea typeface="Montserrat"/>
                <a:cs typeface="Montserrat"/>
                <a:sym typeface="Montserrat"/>
              </a:defRPr>
            </a:lvl1pPr>
            <a:lvl2pPr lvl="1" algn="ctr">
              <a:spcBef>
                <a:spcPts val="0"/>
              </a:spcBef>
              <a:spcAft>
                <a:spcPts val="0"/>
              </a:spcAft>
              <a:buSzPts val="14000"/>
              <a:buFont typeface="Montserrat"/>
              <a:buNone/>
              <a:defRPr sz="14000">
                <a:latin typeface="Montserrat"/>
                <a:ea typeface="Montserrat"/>
                <a:cs typeface="Montserrat"/>
                <a:sym typeface="Montserrat"/>
              </a:defRPr>
            </a:lvl2pPr>
            <a:lvl3pPr lvl="2" algn="ctr">
              <a:spcBef>
                <a:spcPts val="0"/>
              </a:spcBef>
              <a:spcAft>
                <a:spcPts val="0"/>
              </a:spcAft>
              <a:buSzPts val="14000"/>
              <a:buFont typeface="Montserrat"/>
              <a:buNone/>
              <a:defRPr sz="14000">
                <a:latin typeface="Montserrat"/>
                <a:ea typeface="Montserrat"/>
                <a:cs typeface="Montserrat"/>
                <a:sym typeface="Montserrat"/>
              </a:defRPr>
            </a:lvl3pPr>
            <a:lvl4pPr lvl="3" algn="ctr">
              <a:spcBef>
                <a:spcPts val="0"/>
              </a:spcBef>
              <a:spcAft>
                <a:spcPts val="0"/>
              </a:spcAft>
              <a:buSzPts val="14000"/>
              <a:buFont typeface="Montserrat"/>
              <a:buNone/>
              <a:defRPr sz="14000">
                <a:latin typeface="Montserrat"/>
                <a:ea typeface="Montserrat"/>
                <a:cs typeface="Montserrat"/>
                <a:sym typeface="Montserrat"/>
              </a:defRPr>
            </a:lvl4pPr>
            <a:lvl5pPr lvl="4" algn="ctr">
              <a:spcBef>
                <a:spcPts val="0"/>
              </a:spcBef>
              <a:spcAft>
                <a:spcPts val="0"/>
              </a:spcAft>
              <a:buSzPts val="14000"/>
              <a:buFont typeface="Montserrat"/>
              <a:buNone/>
              <a:defRPr sz="14000">
                <a:latin typeface="Montserrat"/>
                <a:ea typeface="Montserrat"/>
                <a:cs typeface="Montserrat"/>
                <a:sym typeface="Montserrat"/>
              </a:defRPr>
            </a:lvl5pPr>
            <a:lvl6pPr lvl="5" algn="ctr">
              <a:spcBef>
                <a:spcPts val="0"/>
              </a:spcBef>
              <a:spcAft>
                <a:spcPts val="0"/>
              </a:spcAft>
              <a:buSzPts val="14000"/>
              <a:buFont typeface="Montserrat"/>
              <a:buNone/>
              <a:defRPr sz="14000">
                <a:latin typeface="Montserrat"/>
                <a:ea typeface="Montserrat"/>
                <a:cs typeface="Montserrat"/>
                <a:sym typeface="Montserrat"/>
              </a:defRPr>
            </a:lvl6pPr>
            <a:lvl7pPr lvl="6" algn="ctr">
              <a:spcBef>
                <a:spcPts val="0"/>
              </a:spcBef>
              <a:spcAft>
                <a:spcPts val="0"/>
              </a:spcAft>
              <a:buSzPts val="14000"/>
              <a:buFont typeface="Montserrat"/>
              <a:buNone/>
              <a:defRPr sz="14000">
                <a:latin typeface="Montserrat"/>
                <a:ea typeface="Montserrat"/>
                <a:cs typeface="Montserrat"/>
                <a:sym typeface="Montserrat"/>
              </a:defRPr>
            </a:lvl7pPr>
            <a:lvl8pPr lvl="7" algn="ctr">
              <a:spcBef>
                <a:spcPts val="0"/>
              </a:spcBef>
              <a:spcAft>
                <a:spcPts val="0"/>
              </a:spcAft>
              <a:buSzPts val="14000"/>
              <a:buFont typeface="Montserrat"/>
              <a:buNone/>
              <a:defRPr sz="14000">
                <a:latin typeface="Montserrat"/>
                <a:ea typeface="Montserrat"/>
                <a:cs typeface="Montserrat"/>
                <a:sym typeface="Montserrat"/>
              </a:defRPr>
            </a:lvl8pPr>
            <a:lvl9pPr lvl="8" algn="ctr">
              <a:spcBef>
                <a:spcPts val="0"/>
              </a:spcBef>
              <a:spcAft>
                <a:spcPts val="0"/>
              </a:spcAft>
              <a:buSzPts val="14000"/>
              <a:buFont typeface="Montserrat"/>
              <a:buNone/>
              <a:defRPr sz="14000">
                <a:latin typeface="Montserrat"/>
                <a:ea typeface="Montserrat"/>
                <a:cs typeface="Montserrat"/>
                <a:sym typeface="Montserrat"/>
              </a:defRPr>
            </a:lvl9pPr>
          </a:lstStyle>
          <a:p>
            <a:r>
              <a:t>xx%</a:t>
            </a:r>
          </a:p>
        </p:txBody>
      </p:sp>
      <p:sp>
        <p:nvSpPr>
          <p:cNvPr id="50" name="Google Shape;50;p11"/>
          <p:cNvSpPr txBox="1">
            <a:spLocks noGrp="1"/>
          </p:cNvSpPr>
          <p:nvPr>
            <p:ph type="body" idx="1"/>
          </p:nvPr>
        </p:nvSpPr>
        <p:spPr>
          <a:xfrm>
            <a:off x="311700" y="3228425"/>
            <a:ext cx="8520600" cy="1300800"/>
          </a:xfrm>
          <a:prstGeom prst="rect">
            <a:avLst/>
          </a:prstGeom>
        </p:spPr>
        <p:txBody>
          <a:bodyPr spcFirstLastPara="1" wrap="square" lIns="91425" tIns="91425" rIns="91425" bIns="91425" anchor="t" anchorCtr="0">
            <a:normAutofit/>
          </a:bodyPr>
          <a:lstStyle>
            <a:lvl1pPr marL="457200" lvl="0" indent="-342900" algn="ctr">
              <a:spcBef>
                <a:spcPts val="0"/>
              </a:spcBef>
              <a:spcAft>
                <a:spcPts val="0"/>
              </a:spcAft>
              <a:buSzPts val="1800"/>
              <a:buChar char="●"/>
              <a:defRPr>
                <a:highlight>
                  <a:schemeClr val="dk1"/>
                </a:highlight>
              </a:defRPr>
            </a:lvl1pPr>
            <a:lvl2pPr marL="914400" lvl="1" indent="-317500" algn="ctr">
              <a:spcBef>
                <a:spcPts val="0"/>
              </a:spcBef>
              <a:spcAft>
                <a:spcPts val="0"/>
              </a:spcAft>
              <a:buSzPts val="1400"/>
              <a:buChar char="○"/>
              <a:defRPr>
                <a:highlight>
                  <a:schemeClr val="dk1"/>
                </a:highlight>
              </a:defRPr>
            </a:lvl2pPr>
            <a:lvl3pPr marL="1371600" lvl="2" indent="-317500" algn="ctr">
              <a:spcBef>
                <a:spcPts val="0"/>
              </a:spcBef>
              <a:spcAft>
                <a:spcPts val="0"/>
              </a:spcAft>
              <a:buSzPts val="1400"/>
              <a:buChar char="■"/>
              <a:defRPr>
                <a:highlight>
                  <a:schemeClr val="dk1"/>
                </a:highlight>
              </a:defRPr>
            </a:lvl3pPr>
            <a:lvl4pPr marL="1828800" lvl="3" indent="-317500" algn="ctr">
              <a:spcBef>
                <a:spcPts val="0"/>
              </a:spcBef>
              <a:spcAft>
                <a:spcPts val="0"/>
              </a:spcAft>
              <a:buSzPts val="1400"/>
              <a:buChar char="●"/>
              <a:defRPr>
                <a:highlight>
                  <a:schemeClr val="dk1"/>
                </a:highlight>
              </a:defRPr>
            </a:lvl4pPr>
            <a:lvl5pPr marL="2286000" lvl="4" indent="-317500" algn="ctr">
              <a:spcBef>
                <a:spcPts val="0"/>
              </a:spcBef>
              <a:spcAft>
                <a:spcPts val="0"/>
              </a:spcAft>
              <a:buSzPts val="1400"/>
              <a:buChar char="○"/>
              <a:defRPr>
                <a:highlight>
                  <a:schemeClr val="dk1"/>
                </a:highlight>
              </a:defRPr>
            </a:lvl5pPr>
            <a:lvl6pPr marL="2743200" lvl="5" indent="-317500" algn="ctr">
              <a:spcBef>
                <a:spcPts val="0"/>
              </a:spcBef>
              <a:spcAft>
                <a:spcPts val="0"/>
              </a:spcAft>
              <a:buSzPts val="1400"/>
              <a:buChar char="■"/>
              <a:defRPr>
                <a:highlight>
                  <a:schemeClr val="dk1"/>
                </a:highlight>
              </a:defRPr>
            </a:lvl6pPr>
            <a:lvl7pPr marL="3200400" lvl="6" indent="-317500" algn="ctr">
              <a:spcBef>
                <a:spcPts val="0"/>
              </a:spcBef>
              <a:spcAft>
                <a:spcPts val="0"/>
              </a:spcAft>
              <a:buSzPts val="1400"/>
              <a:buChar char="●"/>
              <a:defRPr>
                <a:highlight>
                  <a:schemeClr val="dk1"/>
                </a:highlight>
              </a:defRPr>
            </a:lvl7pPr>
            <a:lvl8pPr marL="3657600" lvl="7" indent="-317500" algn="ctr">
              <a:spcBef>
                <a:spcPts val="0"/>
              </a:spcBef>
              <a:spcAft>
                <a:spcPts val="0"/>
              </a:spcAft>
              <a:buSzPts val="1400"/>
              <a:buChar char="○"/>
              <a:defRPr>
                <a:highlight>
                  <a:schemeClr val="dk1"/>
                </a:highlight>
              </a:defRPr>
            </a:lvl8pPr>
            <a:lvl9pPr marL="4114800" lvl="8" indent="-317500" algn="ctr">
              <a:spcBef>
                <a:spcPts val="0"/>
              </a:spcBef>
              <a:spcAft>
                <a:spcPts val="0"/>
              </a:spcAft>
              <a:buSzPts val="1400"/>
              <a:buChar char="■"/>
              <a:defRPr>
                <a:highlight>
                  <a:schemeClr val="dk1"/>
                </a:highlight>
              </a:defRPr>
            </a:lvl9pPr>
          </a:lstStyle>
          <a:p>
            <a:endParaRPr/>
          </a:p>
        </p:txBody>
      </p:sp>
      <p:sp>
        <p:nvSpPr>
          <p:cNvPr id="51" name="Google Shape;51;p11"/>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Title and Content" type="obj">
  <p:cSld name="OBJECT">
    <p:spTree>
      <p:nvGrpSpPr>
        <p:cNvPr id="1" name="Shape 54"/>
        <p:cNvGrpSpPr/>
        <p:nvPr/>
      </p:nvGrpSpPr>
      <p:grpSpPr>
        <a:xfrm>
          <a:off x="0" y="0"/>
          <a:ext cx="0" cy="0"/>
          <a:chOff x="0" y="0"/>
          <a:chExt cx="0" cy="0"/>
        </a:xfrm>
      </p:grpSpPr>
      <p:sp>
        <p:nvSpPr>
          <p:cNvPr id="55" name="Google Shape;55;p13"/>
          <p:cNvSpPr txBox="1">
            <a:spLocks noGrp="1"/>
          </p:cNvSpPr>
          <p:nvPr>
            <p:ph type="title"/>
          </p:nvPr>
        </p:nvSpPr>
        <p:spPr>
          <a:xfrm>
            <a:off x="508000" y="457200"/>
            <a:ext cx="6447600" cy="990600"/>
          </a:xfrm>
          <a:prstGeom prst="rect">
            <a:avLst/>
          </a:prstGeom>
          <a:noFill/>
          <a:ln>
            <a:noFill/>
          </a:ln>
        </p:spPr>
        <p:txBody>
          <a:bodyPr spcFirstLastPara="1" wrap="square" lIns="68575" tIns="34275" rIns="68575" bIns="34275" anchor="t" anchorCtr="0">
            <a:normAutofit/>
          </a:bodyPr>
          <a:lstStyle>
            <a:lvl1pPr lvl="0" algn="l" rtl="0">
              <a:spcBef>
                <a:spcPts val="0"/>
              </a:spcBef>
              <a:spcAft>
                <a:spcPts val="0"/>
              </a:spcAft>
              <a:buClr>
                <a:schemeClr val="accent1"/>
              </a:buClr>
              <a:buSzPts val="1400"/>
              <a:buNone/>
              <a:defRPr/>
            </a:lvl1pPr>
            <a:lvl2pPr lvl="1" algn="l" rtl="0">
              <a:spcBef>
                <a:spcPts val="0"/>
              </a:spcBef>
              <a:spcAft>
                <a:spcPts val="0"/>
              </a:spcAft>
              <a:buSzPts val="3000"/>
              <a:buNone/>
              <a:defRPr/>
            </a:lvl2pPr>
            <a:lvl3pPr lvl="2" algn="l" rtl="0">
              <a:spcBef>
                <a:spcPts val="0"/>
              </a:spcBef>
              <a:spcAft>
                <a:spcPts val="0"/>
              </a:spcAft>
              <a:buSzPts val="3000"/>
              <a:buNone/>
              <a:defRPr/>
            </a:lvl3pPr>
            <a:lvl4pPr lvl="3" algn="l" rtl="0">
              <a:spcBef>
                <a:spcPts val="0"/>
              </a:spcBef>
              <a:spcAft>
                <a:spcPts val="0"/>
              </a:spcAft>
              <a:buSzPts val="3000"/>
              <a:buNone/>
              <a:defRPr/>
            </a:lvl4pPr>
            <a:lvl5pPr lvl="4" algn="l" rtl="0">
              <a:spcBef>
                <a:spcPts val="0"/>
              </a:spcBef>
              <a:spcAft>
                <a:spcPts val="0"/>
              </a:spcAft>
              <a:buSzPts val="3000"/>
              <a:buNone/>
              <a:defRPr/>
            </a:lvl5pPr>
            <a:lvl6pPr lvl="5" algn="l" rtl="0">
              <a:spcBef>
                <a:spcPts val="0"/>
              </a:spcBef>
              <a:spcAft>
                <a:spcPts val="0"/>
              </a:spcAft>
              <a:buSzPts val="3000"/>
              <a:buNone/>
              <a:defRPr/>
            </a:lvl6pPr>
            <a:lvl7pPr lvl="6" algn="l" rtl="0">
              <a:spcBef>
                <a:spcPts val="0"/>
              </a:spcBef>
              <a:spcAft>
                <a:spcPts val="0"/>
              </a:spcAft>
              <a:buSzPts val="3000"/>
              <a:buNone/>
              <a:defRPr/>
            </a:lvl7pPr>
            <a:lvl8pPr lvl="7" algn="l" rtl="0">
              <a:spcBef>
                <a:spcPts val="0"/>
              </a:spcBef>
              <a:spcAft>
                <a:spcPts val="0"/>
              </a:spcAft>
              <a:buSzPts val="3000"/>
              <a:buNone/>
              <a:defRPr/>
            </a:lvl8pPr>
            <a:lvl9pPr lvl="8" algn="l" rtl="0">
              <a:spcBef>
                <a:spcPts val="0"/>
              </a:spcBef>
              <a:spcAft>
                <a:spcPts val="0"/>
              </a:spcAft>
              <a:buSzPts val="3000"/>
              <a:buNone/>
              <a:defRPr/>
            </a:lvl9pPr>
          </a:lstStyle>
          <a:p>
            <a:endParaRPr/>
          </a:p>
        </p:txBody>
      </p:sp>
      <p:sp>
        <p:nvSpPr>
          <p:cNvPr id="56" name="Google Shape;56;p13"/>
          <p:cNvSpPr txBox="1">
            <a:spLocks noGrp="1"/>
          </p:cNvSpPr>
          <p:nvPr>
            <p:ph type="body" idx="1"/>
          </p:nvPr>
        </p:nvSpPr>
        <p:spPr>
          <a:xfrm>
            <a:off x="508000" y="1620442"/>
            <a:ext cx="6447600" cy="2910600"/>
          </a:xfrm>
          <a:prstGeom prst="rect">
            <a:avLst/>
          </a:prstGeom>
          <a:noFill/>
          <a:ln>
            <a:noFill/>
          </a:ln>
        </p:spPr>
        <p:txBody>
          <a:bodyPr spcFirstLastPara="1" wrap="square" lIns="68575" tIns="34275" rIns="68575" bIns="34275" anchor="t" anchorCtr="0">
            <a:normAutofit/>
          </a:bodyPr>
          <a:lstStyle>
            <a:lvl1pPr marL="457200" lvl="0" indent="-298450" algn="l" rtl="0">
              <a:spcBef>
                <a:spcPts val="800"/>
              </a:spcBef>
              <a:spcAft>
                <a:spcPts val="0"/>
              </a:spcAft>
              <a:buSzPts val="1100"/>
              <a:buChar char="●"/>
              <a:defRPr/>
            </a:lvl1pPr>
            <a:lvl2pPr marL="914400" lvl="1" indent="-298450" algn="l" rtl="0">
              <a:spcBef>
                <a:spcPts val="800"/>
              </a:spcBef>
              <a:spcAft>
                <a:spcPts val="0"/>
              </a:spcAft>
              <a:buSzPts val="1100"/>
              <a:buChar char="○"/>
              <a:defRPr/>
            </a:lvl2pPr>
            <a:lvl3pPr marL="1371600" lvl="2" indent="-298450" algn="l" rtl="0">
              <a:spcBef>
                <a:spcPts val="800"/>
              </a:spcBef>
              <a:spcAft>
                <a:spcPts val="0"/>
              </a:spcAft>
              <a:buSzPts val="1100"/>
              <a:buChar char="■"/>
              <a:defRPr/>
            </a:lvl3pPr>
            <a:lvl4pPr marL="1828800" lvl="3" indent="-298450" algn="l" rtl="0">
              <a:spcBef>
                <a:spcPts val="800"/>
              </a:spcBef>
              <a:spcAft>
                <a:spcPts val="0"/>
              </a:spcAft>
              <a:buSzPts val="1100"/>
              <a:buChar char="●"/>
              <a:defRPr/>
            </a:lvl4pPr>
            <a:lvl5pPr marL="2286000" lvl="4" indent="-298450" algn="l" rtl="0">
              <a:spcBef>
                <a:spcPts val="800"/>
              </a:spcBef>
              <a:spcAft>
                <a:spcPts val="0"/>
              </a:spcAft>
              <a:buSzPts val="1100"/>
              <a:buChar char="○"/>
              <a:defRPr/>
            </a:lvl5pPr>
            <a:lvl6pPr marL="2743200" lvl="5" indent="-298450" algn="l" rtl="0">
              <a:spcBef>
                <a:spcPts val="800"/>
              </a:spcBef>
              <a:spcAft>
                <a:spcPts val="0"/>
              </a:spcAft>
              <a:buSzPts val="1100"/>
              <a:buChar char="■"/>
              <a:defRPr/>
            </a:lvl6pPr>
            <a:lvl7pPr marL="3200400" lvl="6" indent="-298450" algn="l" rtl="0">
              <a:spcBef>
                <a:spcPts val="800"/>
              </a:spcBef>
              <a:spcAft>
                <a:spcPts val="0"/>
              </a:spcAft>
              <a:buSzPts val="1100"/>
              <a:buChar char="●"/>
              <a:defRPr/>
            </a:lvl7pPr>
            <a:lvl8pPr marL="3657600" lvl="7" indent="-298450" algn="l" rtl="0">
              <a:spcBef>
                <a:spcPts val="800"/>
              </a:spcBef>
              <a:spcAft>
                <a:spcPts val="0"/>
              </a:spcAft>
              <a:buSzPts val="1100"/>
              <a:buChar char="○"/>
              <a:defRPr/>
            </a:lvl8pPr>
            <a:lvl9pPr marL="4114800" lvl="8" indent="-298450" algn="l" rtl="0">
              <a:spcBef>
                <a:spcPts val="800"/>
              </a:spcBef>
              <a:spcAft>
                <a:spcPts val="0"/>
              </a:spcAft>
              <a:buSzPts val="1100"/>
              <a:buChar char="■"/>
              <a:defRPr/>
            </a:lvl9pPr>
          </a:lstStyle>
          <a:p>
            <a:endParaRPr/>
          </a:p>
        </p:txBody>
      </p:sp>
      <p:sp>
        <p:nvSpPr>
          <p:cNvPr id="57" name="Google Shape;57;p13"/>
          <p:cNvSpPr txBox="1">
            <a:spLocks noGrp="1"/>
          </p:cNvSpPr>
          <p:nvPr>
            <p:ph type="dt" idx="10"/>
          </p:nvPr>
        </p:nvSpPr>
        <p:spPr>
          <a:xfrm>
            <a:off x="5403850" y="4531022"/>
            <a:ext cx="684000" cy="273900"/>
          </a:xfrm>
          <a:prstGeom prst="rect">
            <a:avLst/>
          </a:prstGeom>
          <a:noFill/>
          <a:ln>
            <a:noFill/>
          </a:ln>
        </p:spPr>
        <p:txBody>
          <a:bodyPr spcFirstLastPara="1" wrap="square" lIns="68575" tIns="34275" rIns="68575" bIns="34275" anchor="ctr" anchorCtr="0">
            <a:noAutofit/>
          </a:bodyPr>
          <a:lstStyle>
            <a:lvl1pPr lvl="0" algn="r" rtl="0">
              <a:spcBef>
                <a:spcPts val="0"/>
              </a:spcBef>
              <a:spcAft>
                <a:spcPts val="0"/>
              </a:spcAft>
              <a:buSzPts val="1100"/>
              <a:buNone/>
              <a:defRPr sz="1100"/>
            </a:lvl1pPr>
            <a:lvl2pPr lvl="1" algn="l" rtl="0">
              <a:spcBef>
                <a:spcPts val="0"/>
              </a:spcBef>
              <a:spcAft>
                <a:spcPts val="0"/>
              </a:spcAft>
              <a:buSzPts val="1100"/>
              <a:buNone/>
              <a:defRPr sz="1100"/>
            </a:lvl2pPr>
            <a:lvl3pPr lvl="2" algn="l" rtl="0">
              <a:spcBef>
                <a:spcPts val="0"/>
              </a:spcBef>
              <a:spcAft>
                <a:spcPts val="0"/>
              </a:spcAft>
              <a:buSzPts val="1100"/>
              <a:buNone/>
              <a:defRPr sz="1100"/>
            </a:lvl3pPr>
            <a:lvl4pPr lvl="3" algn="l" rtl="0">
              <a:spcBef>
                <a:spcPts val="0"/>
              </a:spcBef>
              <a:spcAft>
                <a:spcPts val="0"/>
              </a:spcAft>
              <a:buSzPts val="1100"/>
              <a:buNone/>
              <a:defRPr sz="1100"/>
            </a:lvl4pPr>
            <a:lvl5pPr lvl="4" algn="l" rtl="0">
              <a:spcBef>
                <a:spcPts val="0"/>
              </a:spcBef>
              <a:spcAft>
                <a:spcPts val="0"/>
              </a:spcAft>
              <a:buSzPts val="1100"/>
              <a:buNone/>
              <a:defRPr sz="1100"/>
            </a:lvl5pPr>
            <a:lvl6pPr lvl="5" algn="l" rtl="0">
              <a:spcBef>
                <a:spcPts val="0"/>
              </a:spcBef>
              <a:spcAft>
                <a:spcPts val="0"/>
              </a:spcAft>
              <a:buSzPts val="1100"/>
              <a:buNone/>
              <a:defRPr sz="1100"/>
            </a:lvl6pPr>
            <a:lvl7pPr lvl="6" algn="l" rtl="0">
              <a:spcBef>
                <a:spcPts val="0"/>
              </a:spcBef>
              <a:spcAft>
                <a:spcPts val="0"/>
              </a:spcAft>
              <a:buSzPts val="1100"/>
              <a:buNone/>
              <a:defRPr sz="1100"/>
            </a:lvl7pPr>
            <a:lvl8pPr lvl="7" algn="l" rtl="0">
              <a:spcBef>
                <a:spcPts val="0"/>
              </a:spcBef>
              <a:spcAft>
                <a:spcPts val="0"/>
              </a:spcAft>
              <a:buSzPts val="1100"/>
              <a:buNone/>
              <a:defRPr sz="1100"/>
            </a:lvl8pPr>
            <a:lvl9pPr lvl="8" algn="l" rtl="0">
              <a:spcBef>
                <a:spcPts val="0"/>
              </a:spcBef>
              <a:spcAft>
                <a:spcPts val="0"/>
              </a:spcAft>
              <a:buSzPts val="1100"/>
              <a:buNone/>
              <a:defRPr sz="1100"/>
            </a:lvl9pPr>
          </a:lstStyle>
          <a:p>
            <a:endParaRPr/>
          </a:p>
        </p:txBody>
      </p:sp>
      <p:sp>
        <p:nvSpPr>
          <p:cNvPr id="58" name="Google Shape;58;p13"/>
          <p:cNvSpPr txBox="1">
            <a:spLocks noGrp="1"/>
          </p:cNvSpPr>
          <p:nvPr>
            <p:ph type="ftr" idx="11"/>
          </p:nvPr>
        </p:nvSpPr>
        <p:spPr>
          <a:xfrm>
            <a:off x="508000" y="4531022"/>
            <a:ext cx="4723200" cy="273900"/>
          </a:xfrm>
          <a:prstGeom prst="rect">
            <a:avLst/>
          </a:prstGeom>
          <a:noFill/>
          <a:ln>
            <a:noFill/>
          </a:ln>
        </p:spPr>
        <p:txBody>
          <a:bodyPr spcFirstLastPara="1" wrap="square" lIns="68575" tIns="34275" rIns="68575" bIns="34275" anchor="ctr" anchorCtr="0">
            <a:noAutofit/>
          </a:bodyPr>
          <a:lstStyle>
            <a:lvl1pPr lvl="0" algn="l" rtl="0">
              <a:spcBef>
                <a:spcPts val="0"/>
              </a:spcBef>
              <a:spcAft>
                <a:spcPts val="0"/>
              </a:spcAft>
              <a:buSzPts val="1100"/>
              <a:buNone/>
              <a:defRPr sz="1100"/>
            </a:lvl1pPr>
            <a:lvl2pPr lvl="1" algn="l" rtl="0">
              <a:spcBef>
                <a:spcPts val="0"/>
              </a:spcBef>
              <a:spcAft>
                <a:spcPts val="0"/>
              </a:spcAft>
              <a:buSzPts val="1100"/>
              <a:buNone/>
              <a:defRPr sz="1100"/>
            </a:lvl2pPr>
            <a:lvl3pPr lvl="2" algn="l" rtl="0">
              <a:spcBef>
                <a:spcPts val="0"/>
              </a:spcBef>
              <a:spcAft>
                <a:spcPts val="0"/>
              </a:spcAft>
              <a:buSzPts val="1100"/>
              <a:buNone/>
              <a:defRPr sz="1100"/>
            </a:lvl3pPr>
            <a:lvl4pPr lvl="3" algn="l" rtl="0">
              <a:spcBef>
                <a:spcPts val="0"/>
              </a:spcBef>
              <a:spcAft>
                <a:spcPts val="0"/>
              </a:spcAft>
              <a:buSzPts val="1100"/>
              <a:buNone/>
              <a:defRPr sz="1100"/>
            </a:lvl4pPr>
            <a:lvl5pPr lvl="4" algn="l" rtl="0">
              <a:spcBef>
                <a:spcPts val="0"/>
              </a:spcBef>
              <a:spcAft>
                <a:spcPts val="0"/>
              </a:spcAft>
              <a:buSzPts val="1100"/>
              <a:buNone/>
              <a:defRPr sz="1100"/>
            </a:lvl5pPr>
            <a:lvl6pPr lvl="5" algn="l" rtl="0">
              <a:spcBef>
                <a:spcPts val="0"/>
              </a:spcBef>
              <a:spcAft>
                <a:spcPts val="0"/>
              </a:spcAft>
              <a:buSzPts val="1100"/>
              <a:buNone/>
              <a:defRPr sz="1100"/>
            </a:lvl6pPr>
            <a:lvl7pPr lvl="6" algn="l" rtl="0">
              <a:spcBef>
                <a:spcPts val="0"/>
              </a:spcBef>
              <a:spcAft>
                <a:spcPts val="0"/>
              </a:spcAft>
              <a:buSzPts val="1100"/>
              <a:buNone/>
              <a:defRPr sz="1100"/>
            </a:lvl7pPr>
            <a:lvl8pPr lvl="7" algn="l" rtl="0">
              <a:spcBef>
                <a:spcPts val="0"/>
              </a:spcBef>
              <a:spcAft>
                <a:spcPts val="0"/>
              </a:spcAft>
              <a:buSzPts val="1100"/>
              <a:buNone/>
              <a:defRPr sz="1100"/>
            </a:lvl8pPr>
            <a:lvl9pPr lvl="8" algn="l" rtl="0">
              <a:spcBef>
                <a:spcPts val="0"/>
              </a:spcBef>
              <a:spcAft>
                <a:spcPts val="0"/>
              </a:spcAft>
              <a:buSzPts val="1100"/>
              <a:buNone/>
              <a:defRPr sz="1100"/>
            </a:lvl9pPr>
          </a:lstStyle>
          <a:p>
            <a:endParaRPr/>
          </a:p>
        </p:txBody>
      </p:sp>
      <p:sp>
        <p:nvSpPr>
          <p:cNvPr id="59" name="Google Shape;59;p13"/>
          <p:cNvSpPr txBox="1">
            <a:spLocks noGrp="1"/>
          </p:cNvSpPr>
          <p:nvPr>
            <p:ph type="sldNum" idx="12"/>
          </p:nvPr>
        </p:nvSpPr>
        <p:spPr>
          <a:xfrm>
            <a:off x="6442997" y="4531022"/>
            <a:ext cx="512700" cy="273900"/>
          </a:xfrm>
          <a:prstGeom prst="rect">
            <a:avLst/>
          </a:prstGeom>
          <a:noFill/>
          <a:ln>
            <a:noFill/>
          </a:ln>
        </p:spPr>
        <p:txBody>
          <a:bodyPr spcFirstLastPara="1" wrap="square" lIns="68575" tIns="34275" rIns="68575" bIns="34275" anchor="ctr" anchorCtr="0">
            <a:normAutofit/>
          </a:bodyPr>
          <a:lstStyle>
            <a:lvl1pPr marL="0" lvl="0" indent="0" algn="r" rtl="0">
              <a:spcBef>
                <a:spcPts val="0"/>
              </a:spcBef>
              <a:buNone/>
              <a:defRPr/>
            </a:lvl1pPr>
            <a:lvl2pPr marL="0" lvl="1" indent="0" algn="r" rtl="0">
              <a:spcBef>
                <a:spcPts val="0"/>
              </a:spcBef>
              <a:buNone/>
              <a:defRPr/>
            </a:lvl2pPr>
            <a:lvl3pPr marL="0" lvl="2" indent="0" algn="r" rtl="0">
              <a:spcBef>
                <a:spcPts val="0"/>
              </a:spcBef>
              <a:buNone/>
              <a:defRPr/>
            </a:lvl3pPr>
            <a:lvl4pPr marL="0" lvl="3" indent="0" algn="r" rtl="0">
              <a:spcBef>
                <a:spcPts val="0"/>
              </a:spcBef>
              <a:buNone/>
              <a:defRPr/>
            </a:lvl4pPr>
            <a:lvl5pPr marL="0" lvl="4" indent="0" algn="r" rtl="0">
              <a:spcBef>
                <a:spcPts val="0"/>
              </a:spcBef>
              <a:buNone/>
              <a:defRPr/>
            </a:lvl5pPr>
            <a:lvl6pPr marL="0" lvl="5" indent="0" algn="r" rtl="0">
              <a:spcBef>
                <a:spcPts val="0"/>
              </a:spcBef>
              <a:buNone/>
              <a:defRPr/>
            </a:lvl6pPr>
            <a:lvl7pPr marL="0" lvl="6" indent="0" algn="r" rtl="0">
              <a:spcBef>
                <a:spcPts val="0"/>
              </a:spcBef>
              <a:buNone/>
              <a:defRPr/>
            </a:lvl7pPr>
            <a:lvl8pPr marL="0" lvl="7" indent="0" algn="r" rtl="0">
              <a:spcBef>
                <a:spcPts val="0"/>
              </a:spcBef>
              <a:buNone/>
              <a:defRPr/>
            </a:lvl8pPr>
            <a:lvl9pPr marL="0" lvl="8" indent="0" algn="r" rtl="0">
              <a:spcBef>
                <a:spcPts val="0"/>
              </a:spcBef>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bg>
      <p:bgPr>
        <a:solidFill>
          <a:schemeClr val="accent4"/>
        </a:solidFill>
        <a:effectLst/>
      </p:bgPr>
    </p:bg>
    <p:spTree>
      <p:nvGrpSpPr>
        <p:cNvPr id="1" name="Shape 15"/>
        <p:cNvGrpSpPr/>
        <p:nvPr/>
      </p:nvGrpSpPr>
      <p:grpSpPr>
        <a:xfrm>
          <a:off x="0" y="0"/>
          <a:ext cx="0" cy="0"/>
          <a:chOff x="0" y="0"/>
          <a:chExt cx="0" cy="0"/>
        </a:xfrm>
      </p:grpSpPr>
      <p:sp>
        <p:nvSpPr>
          <p:cNvPr id="16" name="Google Shape;16;p3"/>
          <p:cNvSpPr/>
          <p:nvPr/>
        </p:nvSpPr>
        <p:spPr>
          <a:xfrm rot="5400000">
            <a:off x="4550700" y="-498600"/>
            <a:ext cx="42600" cy="8455800"/>
          </a:xfrm>
          <a:prstGeom prst="rect">
            <a:avLst/>
          </a:prstGeom>
          <a:solidFill>
            <a:schemeClr val="dk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7" name="Google Shape;17;p3"/>
          <p:cNvSpPr txBox="1">
            <a:spLocks noGrp="1"/>
          </p:cNvSpPr>
          <p:nvPr>
            <p:ph type="title"/>
          </p:nvPr>
        </p:nvSpPr>
        <p:spPr>
          <a:xfrm>
            <a:off x="344250" y="1403850"/>
            <a:ext cx="8455500" cy="2146800"/>
          </a:xfrm>
          <a:prstGeom prst="rect">
            <a:avLst/>
          </a:prstGeom>
          <a:solidFill>
            <a:srgbClr val="FFFFFF"/>
          </a:solidFill>
        </p:spPr>
        <p:txBody>
          <a:bodyPr spcFirstLastPara="1" wrap="square" lIns="91425" tIns="91425" rIns="91425" bIns="91425" anchor="ctr" anchorCtr="0">
            <a:normAutofit/>
          </a:bodyPr>
          <a:lstStyle>
            <a:lvl1pPr lvl="0" algn="ctr">
              <a:spcBef>
                <a:spcPts val="0"/>
              </a:spcBef>
              <a:spcAft>
                <a:spcPts val="0"/>
              </a:spcAft>
              <a:buSzPts val="4800"/>
              <a:buFont typeface="Playfair Display"/>
              <a:buNone/>
              <a:defRPr sz="4800" b="1">
                <a:latin typeface="Playfair Display"/>
                <a:ea typeface="Playfair Display"/>
                <a:cs typeface="Playfair Display"/>
                <a:sym typeface="Playfair Display"/>
              </a:defRPr>
            </a:lvl1pPr>
            <a:lvl2pPr lvl="1" algn="ctr">
              <a:spcBef>
                <a:spcPts val="0"/>
              </a:spcBef>
              <a:spcAft>
                <a:spcPts val="0"/>
              </a:spcAft>
              <a:buSzPts val="4800"/>
              <a:buFont typeface="Playfair Display"/>
              <a:buNone/>
              <a:defRPr sz="4800" b="1">
                <a:latin typeface="Playfair Display"/>
                <a:ea typeface="Playfair Display"/>
                <a:cs typeface="Playfair Display"/>
                <a:sym typeface="Playfair Display"/>
              </a:defRPr>
            </a:lvl2pPr>
            <a:lvl3pPr lvl="2" algn="ctr">
              <a:spcBef>
                <a:spcPts val="0"/>
              </a:spcBef>
              <a:spcAft>
                <a:spcPts val="0"/>
              </a:spcAft>
              <a:buSzPts val="4800"/>
              <a:buFont typeface="Playfair Display"/>
              <a:buNone/>
              <a:defRPr sz="4800" b="1">
                <a:latin typeface="Playfair Display"/>
                <a:ea typeface="Playfair Display"/>
                <a:cs typeface="Playfair Display"/>
                <a:sym typeface="Playfair Display"/>
              </a:defRPr>
            </a:lvl3pPr>
            <a:lvl4pPr lvl="3" algn="ctr">
              <a:spcBef>
                <a:spcPts val="0"/>
              </a:spcBef>
              <a:spcAft>
                <a:spcPts val="0"/>
              </a:spcAft>
              <a:buSzPts val="4800"/>
              <a:buFont typeface="Playfair Display"/>
              <a:buNone/>
              <a:defRPr sz="4800" b="1">
                <a:latin typeface="Playfair Display"/>
                <a:ea typeface="Playfair Display"/>
                <a:cs typeface="Playfair Display"/>
                <a:sym typeface="Playfair Display"/>
              </a:defRPr>
            </a:lvl4pPr>
            <a:lvl5pPr lvl="4" algn="ctr">
              <a:spcBef>
                <a:spcPts val="0"/>
              </a:spcBef>
              <a:spcAft>
                <a:spcPts val="0"/>
              </a:spcAft>
              <a:buSzPts val="4800"/>
              <a:buFont typeface="Playfair Display"/>
              <a:buNone/>
              <a:defRPr sz="4800" b="1">
                <a:latin typeface="Playfair Display"/>
                <a:ea typeface="Playfair Display"/>
                <a:cs typeface="Playfair Display"/>
                <a:sym typeface="Playfair Display"/>
              </a:defRPr>
            </a:lvl5pPr>
            <a:lvl6pPr lvl="5" algn="ctr">
              <a:spcBef>
                <a:spcPts val="0"/>
              </a:spcBef>
              <a:spcAft>
                <a:spcPts val="0"/>
              </a:spcAft>
              <a:buSzPts val="4800"/>
              <a:buFont typeface="Playfair Display"/>
              <a:buNone/>
              <a:defRPr sz="4800" b="1">
                <a:latin typeface="Playfair Display"/>
                <a:ea typeface="Playfair Display"/>
                <a:cs typeface="Playfair Display"/>
                <a:sym typeface="Playfair Display"/>
              </a:defRPr>
            </a:lvl6pPr>
            <a:lvl7pPr lvl="6" algn="ctr">
              <a:spcBef>
                <a:spcPts val="0"/>
              </a:spcBef>
              <a:spcAft>
                <a:spcPts val="0"/>
              </a:spcAft>
              <a:buSzPts val="4800"/>
              <a:buFont typeface="Playfair Display"/>
              <a:buNone/>
              <a:defRPr sz="4800" b="1">
                <a:latin typeface="Playfair Display"/>
                <a:ea typeface="Playfair Display"/>
                <a:cs typeface="Playfair Display"/>
                <a:sym typeface="Playfair Display"/>
              </a:defRPr>
            </a:lvl7pPr>
            <a:lvl8pPr lvl="7" algn="ctr">
              <a:spcBef>
                <a:spcPts val="0"/>
              </a:spcBef>
              <a:spcAft>
                <a:spcPts val="0"/>
              </a:spcAft>
              <a:buSzPts val="4800"/>
              <a:buFont typeface="Playfair Display"/>
              <a:buNone/>
              <a:defRPr sz="4800" b="1">
                <a:latin typeface="Playfair Display"/>
                <a:ea typeface="Playfair Display"/>
                <a:cs typeface="Playfair Display"/>
                <a:sym typeface="Playfair Display"/>
              </a:defRPr>
            </a:lvl8pPr>
            <a:lvl9pPr lvl="8" algn="ctr">
              <a:spcBef>
                <a:spcPts val="0"/>
              </a:spcBef>
              <a:spcAft>
                <a:spcPts val="0"/>
              </a:spcAft>
              <a:buSzPts val="4800"/>
              <a:buFont typeface="Playfair Display"/>
              <a:buNone/>
              <a:defRPr sz="4800" b="1">
                <a:latin typeface="Playfair Display"/>
                <a:ea typeface="Playfair Display"/>
                <a:cs typeface="Playfair Display"/>
                <a:sym typeface="Playfair Display"/>
              </a:defRPr>
            </a:lvl9pPr>
          </a:lstStyle>
          <a:p>
            <a:endParaRPr/>
          </a:p>
        </p:txBody>
      </p:sp>
      <p:sp>
        <p:nvSpPr>
          <p:cNvPr id="18" name="Google Shape;18;p3"/>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9"/>
        <p:cNvGrpSpPr/>
        <p:nvPr/>
      </p:nvGrpSpPr>
      <p:grpSpPr>
        <a:xfrm>
          <a:off x="0" y="0"/>
          <a:ext cx="0" cy="0"/>
          <a:chOff x="0" y="0"/>
          <a:chExt cx="0" cy="0"/>
        </a:xfrm>
      </p:grpSpPr>
      <p:sp>
        <p:nvSpPr>
          <p:cNvPr id="20" name="Google Shape;20;p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21" name="Google Shape;21;p4"/>
          <p:cNvSpPr txBox="1">
            <a:spLocks noGrp="1"/>
          </p:cNvSpPr>
          <p:nvPr>
            <p:ph type="body" idx="1"/>
          </p:nvPr>
        </p:nvSpPr>
        <p:spPr>
          <a:xfrm>
            <a:off x="311700" y="1234075"/>
            <a:ext cx="8520600" cy="3334800"/>
          </a:xfrm>
          <a:prstGeom prst="rect">
            <a:avLst/>
          </a:prstGeom>
        </p:spPr>
        <p:txBody>
          <a:bodyPr spcFirstLastPara="1" wrap="square" lIns="91425" tIns="91425" rIns="91425" bIns="91425" anchor="t"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22" name="Google Shape;22;p4"/>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3"/>
        <p:cNvGrpSpPr/>
        <p:nvPr/>
      </p:nvGrpSpPr>
      <p:grpSpPr>
        <a:xfrm>
          <a:off x="0" y="0"/>
          <a:ext cx="0" cy="0"/>
          <a:chOff x="0" y="0"/>
          <a:chExt cx="0" cy="0"/>
        </a:xfrm>
      </p:grpSpPr>
      <p:sp>
        <p:nvSpPr>
          <p:cNvPr id="24" name="Google Shape;24;p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25" name="Google Shape;25;p5"/>
          <p:cNvSpPr txBox="1">
            <a:spLocks noGrp="1"/>
          </p:cNvSpPr>
          <p:nvPr>
            <p:ph type="body" idx="1"/>
          </p:nvPr>
        </p:nvSpPr>
        <p:spPr>
          <a:xfrm>
            <a:off x="311700" y="1234050"/>
            <a:ext cx="3999900" cy="33348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6" name="Google Shape;26;p5"/>
          <p:cNvSpPr txBox="1">
            <a:spLocks noGrp="1"/>
          </p:cNvSpPr>
          <p:nvPr>
            <p:ph type="body" idx="2"/>
          </p:nvPr>
        </p:nvSpPr>
        <p:spPr>
          <a:xfrm>
            <a:off x="4832400" y="1234050"/>
            <a:ext cx="3999900" cy="33348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7" name="Google Shape;27;p5"/>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8"/>
        <p:cNvGrpSpPr/>
        <p:nvPr/>
      </p:nvGrpSpPr>
      <p:grpSpPr>
        <a:xfrm>
          <a:off x="0" y="0"/>
          <a:ext cx="0" cy="0"/>
          <a:chOff x="0" y="0"/>
          <a:chExt cx="0" cy="0"/>
        </a:xfrm>
      </p:grpSpPr>
      <p:sp>
        <p:nvSpPr>
          <p:cNvPr id="29" name="Google Shape;29;p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30" name="Google Shape;30;p6"/>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31"/>
        <p:cNvGrpSpPr/>
        <p:nvPr/>
      </p:nvGrpSpPr>
      <p:grpSpPr>
        <a:xfrm>
          <a:off x="0" y="0"/>
          <a:ext cx="0" cy="0"/>
          <a:chOff x="0" y="0"/>
          <a:chExt cx="0" cy="0"/>
        </a:xfrm>
      </p:grpSpPr>
      <p:sp>
        <p:nvSpPr>
          <p:cNvPr id="32" name="Google Shape;32;p7"/>
          <p:cNvSpPr txBox="1">
            <a:spLocks noGrp="1"/>
          </p:cNvSpPr>
          <p:nvPr>
            <p:ph type="title"/>
          </p:nvPr>
        </p:nvSpPr>
        <p:spPr>
          <a:xfrm>
            <a:off x="311700" y="555600"/>
            <a:ext cx="2808000" cy="755700"/>
          </a:xfrm>
          <a:prstGeom prst="rect">
            <a:avLst/>
          </a:prstGeom>
        </p:spPr>
        <p:txBody>
          <a:bodyPr spcFirstLastPara="1" wrap="square" lIns="91425" tIns="91425" rIns="91425" bIns="91425" anchor="b" anchorCtr="0">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3" name="Google Shape;33;p7"/>
          <p:cNvSpPr txBox="1">
            <a:spLocks noGrp="1"/>
          </p:cNvSpPr>
          <p:nvPr>
            <p:ph type="body" idx="1"/>
          </p:nvPr>
        </p:nvSpPr>
        <p:spPr>
          <a:xfrm>
            <a:off x="311700" y="1389600"/>
            <a:ext cx="2808000" cy="3179400"/>
          </a:xfrm>
          <a:prstGeom prst="rect">
            <a:avLst/>
          </a:prstGeom>
        </p:spPr>
        <p:txBody>
          <a:bodyPr spcFirstLastPara="1" wrap="square" lIns="91425" tIns="91425" rIns="91425" bIns="91425" anchor="t" anchorCtr="0">
            <a:normAutofit/>
          </a:bodyPr>
          <a:lstStyle>
            <a:lvl1pPr marL="457200" lvl="0" indent="-304800">
              <a:spcBef>
                <a:spcPts val="0"/>
              </a:spcBef>
              <a:spcAft>
                <a:spcPts val="0"/>
              </a:spcAft>
              <a:buSzPts val="1200"/>
              <a:buChar char="●"/>
              <a:defRPr sz="12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34" name="Google Shape;34;p7"/>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bg>
      <p:bgPr>
        <a:solidFill>
          <a:schemeClr val="accent3"/>
        </a:solidFill>
        <a:effectLst/>
      </p:bgPr>
    </p:bg>
    <p:spTree>
      <p:nvGrpSpPr>
        <p:cNvPr id="1" name="Shape 35"/>
        <p:cNvGrpSpPr/>
        <p:nvPr/>
      </p:nvGrpSpPr>
      <p:grpSpPr>
        <a:xfrm>
          <a:off x="0" y="0"/>
          <a:ext cx="0" cy="0"/>
          <a:chOff x="0" y="0"/>
          <a:chExt cx="0" cy="0"/>
        </a:xfrm>
      </p:grpSpPr>
      <p:sp>
        <p:nvSpPr>
          <p:cNvPr id="36" name="Google Shape;36;p8"/>
          <p:cNvSpPr txBox="1">
            <a:spLocks noGrp="1"/>
          </p:cNvSpPr>
          <p:nvPr>
            <p:ph type="title"/>
          </p:nvPr>
        </p:nvSpPr>
        <p:spPr>
          <a:xfrm>
            <a:off x="490250" y="526350"/>
            <a:ext cx="5618700" cy="4090800"/>
          </a:xfrm>
          <a:prstGeom prst="rect">
            <a:avLst/>
          </a:prstGeom>
        </p:spPr>
        <p:txBody>
          <a:bodyPr spcFirstLastPara="1" wrap="square" lIns="91425" tIns="91425" rIns="91425" bIns="91425" anchor="ctr" anchorCtr="0">
            <a:normAutofit/>
          </a:bodyPr>
          <a:lstStyle>
            <a:lvl1pPr lvl="0">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1pPr>
            <a:lvl2pPr lvl="1">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2pPr>
            <a:lvl3pPr lvl="2">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3pPr>
            <a:lvl4pPr lvl="3">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4pPr>
            <a:lvl5pPr lvl="4">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5pPr>
            <a:lvl6pPr lvl="5">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6pPr>
            <a:lvl7pPr lvl="6">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7pPr>
            <a:lvl8pPr lvl="7">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8pPr>
            <a:lvl9pPr lvl="8">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9pPr>
          </a:lstStyle>
          <a:p>
            <a:endParaRPr/>
          </a:p>
        </p:txBody>
      </p:sp>
      <p:sp>
        <p:nvSpPr>
          <p:cNvPr id="37" name="Google Shape;37;p8"/>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8"/>
        <p:cNvGrpSpPr/>
        <p:nvPr/>
      </p:nvGrpSpPr>
      <p:grpSpPr>
        <a:xfrm>
          <a:off x="0" y="0"/>
          <a:ext cx="0" cy="0"/>
          <a:chOff x="0" y="0"/>
          <a:chExt cx="0" cy="0"/>
        </a:xfrm>
      </p:grpSpPr>
      <p:sp>
        <p:nvSpPr>
          <p:cNvPr id="39" name="Google Shape;39;p9"/>
          <p:cNvSpPr/>
          <p:nvPr/>
        </p:nvSpPr>
        <p:spPr>
          <a:xfrm>
            <a:off x="4572000" y="-75"/>
            <a:ext cx="4572000" cy="5143500"/>
          </a:xfrm>
          <a:prstGeom prst="rect">
            <a:avLst/>
          </a:prstGeom>
          <a:solidFill>
            <a:schemeClr val="dk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cxnSp>
        <p:nvCxnSpPr>
          <p:cNvPr id="40" name="Google Shape;40;p9"/>
          <p:cNvCxnSpPr/>
          <p:nvPr/>
        </p:nvCxnSpPr>
        <p:spPr>
          <a:xfrm>
            <a:off x="5029675" y="4495500"/>
            <a:ext cx="468300" cy="0"/>
          </a:xfrm>
          <a:prstGeom prst="straightConnector1">
            <a:avLst/>
          </a:prstGeom>
          <a:noFill/>
          <a:ln w="19050" cap="flat" cmpd="sng">
            <a:solidFill>
              <a:schemeClr val="dk2"/>
            </a:solidFill>
            <a:prstDash val="solid"/>
            <a:round/>
            <a:headEnd type="none" w="sm" len="sm"/>
            <a:tailEnd type="none" w="sm" len="sm"/>
          </a:ln>
        </p:spPr>
      </p:cxnSp>
      <p:sp>
        <p:nvSpPr>
          <p:cNvPr id="41" name="Google Shape;41;p9"/>
          <p:cNvSpPr txBox="1">
            <a:spLocks noGrp="1"/>
          </p:cNvSpPr>
          <p:nvPr>
            <p:ph type="title"/>
          </p:nvPr>
        </p:nvSpPr>
        <p:spPr>
          <a:xfrm>
            <a:off x="265500" y="1081675"/>
            <a:ext cx="4045200" cy="1786200"/>
          </a:xfrm>
          <a:prstGeom prst="rect">
            <a:avLst/>
          </a:prstGeom>
        </p:spPr>
        <p:txBody>
          <a:bodyPr spcFirstLastPara="1" wrap="square" lIns="91425" tIns="91425" rIns="91425" bIns="91425" anchor="b" anchorCtr="0">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42" name="Google Shape;42;p9"/>
          <p:cNvSpPr txBox="1">
            <a:spLocks noGrp="1"/>
          </p:cNvSpPr>
          <p:nvPr>
            <p:ph type="subTitle" idx="1"/>
          </p:nvPr>
        </p:nvSpPr>
        <p:spPr>
          <a:xfrm>
            <a:off x="265500" y="2921401"/>
            <a:ext cx="4045200" cy="13455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43" name="Google Shape;43;p9"/>
          <p:cNvSpPr txBox="1">
            <a:spLocks noGrp="1"/>
          </p:cNvSpPr>
          <p:nvPr>
            <p:ph type="body" idx="2"/>
          </p:nvPr>
        </p:nvSpPr>
        <p:spPr>
          <a:xfrm>
            <a:off x="4939500" y="724200"/>
            <a:ext cx="3837000" cy="3695100"/>
          </a:xfrm>
          <a:prstGeom prst="rect">
            <a:avLst/>
          </a:prstGeom>
        </p:spPr>
        <p:txBody>
          <a:bodyPr spcFirstLastPara="1" wrap="square" lIns="91425" tIns="91425" rIns="91425" bIns="91425" anchor="ctr" anchorCtr="0">
            <a:normAutofit/>
          </a:bodyPr>
          <a:lstStyle>
            <a:lvl1pPr marL="457200" lvl="0" indent="-342900">
              <a:spcBef>
                <a:spcPts val="0"/>
              </a:spcBef>
              <a:spcAft>
                <a:spcPts val="0"/>
              </a:spcAft>
              <a:buSzPts val="1800"/>
              <a:buChar char="●"/>
              <a:defRPr>
                <a:highlight>
                  <a:schemeClr val="lt1"/>
                </a:highlight>
              </a:defRPr>
            </a:lvl1pPr>
            <a:lvl2pPr marL="914400" lvl="1" indent="-317500">
              <a:spcBef>
                <a:spcPts val="0"/>
              </a:spcBef>
              <a:spcAft>
                <a:spcPts val="0"/>
              </a:spcAft>
              <a:buSzPts val="1400"/>
              <a:buChar char="○"/>
              <a:defRPr>
                <a:highlight>
                  <a:schemeClr val="lt1"/>
                </a:highlight>
              </a:defRPr>
            </a:lvl2pPr>
            <a:lvl3pPr marL="1371600" lvl="2" indent="-317500">
              <a:spcBef>
                <a:spcPts val="0"/>
              </a:spcBef>
              <a:spcAft>
                <a:spcPts val="0"/>
              </a:spcAft>
              <a:buSzPts val="1400"/>
              <a:buChar char="■"/>
              <a:defRPr>
                <a:highlight>
                  <a:schemeClr val="lt1"/>
                </a:highlight>
              </a:defRPr>
            </a:lvl3pPr>
            <a:lvl4pPr marL="1828800" lvl="3" indent="-317500">
              <a:spcBef>
                <a:spcPts val="0"/>
              </a:spcBef>
              <a:spcAft>
                <a:spcPts val="0"/>
              </a:spcAft>
              <a:buSzPts val="1400"/>
              <a:buChar char="●"/>
              <a:defRPr>
                <a:highlight>
                  <a:schemeClr val="lt1"/>
                </a:highlight>
              </a:defRPr>
            </a:lvl4pPr>
            <a:lvl5pPr marL="2286000" lvl="4" indent="-317500">
              <a:spcBef>
                <a:spcPts val="0"/>
              </a:spcBef>
              <a:spcAft>
                <a:spcPts val="0"/>
              </a:spcAft>
              <a:buSzPts val="1400"/>
              <a:buChar char="○"/>
              <a:defRPr>
                <a:highlight>
                  <a:schemeClr val="lt1"/>
                </a:highlight>
              </a:defRPr>
            </a:lvl5pPr>
            <a:lvl6pPr marL="2743200" lvl="5" indent="-317500">
              <a:spcBef>
                <a:spcPts val="0"/>
              </a:spcBef>
              <a:spcAft>
                <a:spcPts val="0"/>
              </a:spcAft>
              <a:buSzPts val="1400"/>
              <a:buChar char="■"/>
              <a:defRPr>
                <a:highlight>
                  <a:schemeClr val="lt1"/>
                </a:highlight>
              </a:defRPr>
            </a:lvl6pPr>
            <a:lvl7pPr marL="3200400" lvl="6" indent="-317500">
              <a:spcBef>
                <a:spcPts val="0"/>
              </a:spcBef>
              <a:spcAft>
                <a:spcPts val="0"/>
              </a:spcAft>
              <a:buSzPts val="1400"/>
              <a:buChar char="●"/>
              <a:defRPr>
                <a:highlight>
                  <a:schemeClr val="lt1"/>
                </a:highlight>
              </a:defRPr>
            </a:lvl7pPr>
            <a:lvl8pPr marL="3657600" lvl="7" indent="-317500">
              <a:spcBef>
                <a:spcPts val="0"/>
              </a:spcBef>
              <a:spcAft>
                <a:spcPts val="0"/>
              </a:spcAft>
              <a:buSzPts val="1400"/>
              <a:buChar char="○"/>
              <a:defRPr>
                <a:highlight>
                  <a:schemeClr val="lt1"/>
                </a:highlight>
              </a:defRPr>
            </a:lvl8pPr>
            <a:lvl9pPr marL="4114800" lvl="8" indent="-317500">
              <a:spcBef>
                <a:spcPts val="0"/>
              </a:spcBef>
              <a:spcAft>
                <a:spcPts val="0"/>
              </a:spcAft>
              <a:buSzPts val="1400"/>
              <a:buChar char="■"/>
              <a:defRPr>
                <a:highlight>
                  <a:schemeClr val="lt1"/>
                </a:highlight>
              </a:defRPr>
            </a:lvl9pPr>
          </a:lstStyle>
          <a:p>
            <a:endParaRPr/>
          </a:p>
        </p:txBody>
      </p:sp>
      <p:sp>
        <p:nvSpPr>
          <p:cNvPr id="44" name="Google Shape;44;p9"/>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5"/>
        <p:cNvGrpSpPr/>
        <p:nvPr/>
      </p:nvGrpSpPr>
      <p:grpSpPr>
        <a:xfrm>
          <a:off x="0" y="0"/>
          <a:ext cx="0" cy="0"/>
          <a:chOff x="0" y="0"/>
          <a:chExt cx="0" cy="0"/>
        </a:xfrm>
      </p:grpSpPr>
      <p:sp>
        <p:nvSpPr>
          <p:cNvPr id="46" name="Google Shape;46;p10"/>
          <p:cNvSpPr txBox="1">
            <a:spLocks noGrp="1"/>
          </p:cNvSpPr>
          <p:nvPr>
            <p:ph type="body" idx="1"/>
          </p:nvPr>
        </p:nvSpPr>
        <p:spPr>
          <a:xfrm>
            <a:off x="311700" y="4230575"/>
            <a:ext cx="5998800" cy="605100"/>
          </a:xfrm>
          <a:prstGeom prst="rect">
            <a:avLst/>
          </a:prstGeom>
        </p:spPr>
        <p:txBody>
          <a:bodyPr spcFirstLastPara="1" wrap="square" lIns="91425" tIns="91425" rIns="91425" bIns="91425" anchor="ctr" anchorCtr="0">
            <a:normAutofit/>
          </a:bodyPr>
          <a:lstStyle>
            <a:lvl1pPr marL="457200" lvl="0" indent="-228600">
              <a:lnSpc>
                <a:spcPct val="100000"/>
              </a:lnSpc>
              <a:spcBef>
                <a:spcPts val="0"/>
              </a:spcBef>
              <a:spcAft>
                <a:spcPts val="0"/>
              </a:spcAft>
              <a:buSzPts val="1800"/>
              <a:buNone/>
              <a:defRPr>
                <a:highlight>
                  <a:schemeClr val="dk1"/>
                </a:highlight>
              </a:defRPr>
            </a:lvl1pPr>
          </a:lstStyle>
          <a:p>
            <a:endParaRPr/>
          </a:p>
        </p:txBody>
      </p:sp>
      <p:sp>
        <p:nvSpPr>
          <p:cNvPr id="47" name="Google Shape;47;p10"/>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pop">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anchor="t" anchorCtr="0">
            <a:normAutofit/>
          </a:bodyPr>
          <a:lstStyle>
            <a:lvl1pPr lvl="0">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1pPr>
            <a:lvl2pPr lvl="1">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2pPr>
            <a:lvl3pPr lvl="2">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3pPr>
            <a:lvl4pPr lvl="3">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4pPr>
            <a:lvl5pPr lvl="4">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5pPr>
            <a:lvl6pPr lvl="5">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6pPr>
            <a:lvl7pPr lvl="6">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7pPr>
            <a:lvl8pPr lvl="7">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8pPr>
            <a:lvl9pPr lvl="8">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9pPr>
          </a:lstStyle>
          <a:p>
            <a:endParaRPr/>
          </a:p>
        </p:txBody>
      </p:sp>
      <p:sp>
        <p:nvSpPr>
          <p:cNvPr id="7" name="Google Shape;7;p1"/>
          <p:cNvSpPr txBox="1">
            <a:spLocks noGrp="1"/>
          </p:cNvSpPr>
          <p:nvPr>
            <p:ph type="body" idx="1"/>
          </p:nvPr>
        </p:nvSpPr>
        <p:spPr>
          <a:xfrm>
            <a:off x="311700" y="1234075"/>
            <a:ext cx="8520600" cy="3334800"/>
          </a:xfrm>
          <a:prstGeom prst="rect">
            <a:avLst/>
          </a:prstGeom>
          <a:noFill/>
          <a:ln>
            <a:noFill/>
          </a:ln>
        </p:spPr>
        <p:txBody>
          <a:bodyPr spcFirstLastPara="1" wrap="square" lIns="91425" tIns="91425" rIns="91425" bIns="91425" anchor="t" anchorCtr="0">
            <a:normAutofit/>
          </a:bodyPr>
          <a:lstStyle>
            <a:lvl1pPr marL="457200" lvl="0" indent="-342900">
              <a:lnSpc>
                <a:spcPct val="115000"/>
              </a:lnSpc>
              <a:spcBef>
                <a:spcPts val="0"/>
              </a:spcBef>
              <a:spcAft>
                <a:spcPts val="0"/>
              </a:spcAft>
              <a:buClr>
                <a:schemeClr val="dk2"/>
              </a:buClr>
              <a:buSzPts val="1800"/>
              <a:buFont typeface="Playfair Display"/>
              <a:buChar char="●"/>
              <a:defRPr sz="1800">
                <a:solidFill>
                  <a:schemeClr val="dk2"/>
                </a:solidFill>
                <a:latin typeface="Playfair Display"/>
                <a:ea typeface="Playfair Display"/>
                <a:cs typeface="Playfair Display"/>
                <a:sym typeface="Playfair Display"/>
              </a:defRPr>
            </a:lvl1pPr>
            <a:lvl2pPr marL="914400" lvl="1"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2pPr>
            <a:lvl3pPr marL="1371600" lvl="2"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3pPr>
            <a:lvl4pPr marL="1828800" lvl="3"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4pPr>
            <a:lvl5pPr marL="2286000" lvl="4"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5pPr>
            <a:lvl6pPr marL="2743200" lvl="5"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6pPr>
            <a:lvl7pPr marL="3200400" lvl="6"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7pPr>
            <a:lvl8pPr marL="3657600" lvl="7"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8pPr>
            <a:lvl9pPr marL="4114800" lvl="8"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9pPr>
          </a:lstStyle>
          <a:p>
            <a:endParaRPr/>
          </a:p>
        </p:txBody>
      </p:sp>
      <p:sp>
        <p:nvSpPr>
          <p:cNvPr id="8" name="Google Shape;8;p1"/>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rmAutofit/>
          </a:bodyPr>
          <a:lstStyle>
            <a:lvl1pPr lvl="0" algn="r">
              <a:buNone/>
              <a:defRPr sz="1000">
                <a:solidFill>
                  <a:schemeClr val="dk2"/>
                </a:solidFill>
                <a:latin typeface="Playfair Display"/>
                <a:ea typeface="Playfair Display"/>
                <a:cs typeface="Playfair Display"/>
                <a:sym typeface="Playfair Display"/>
              </a:defRPr>
            </a:lvl1pPr>
            <a:lvl2pPr lvl="1" algn="r">
              <a:buNone/>
              <a:defRPr sz="1000">
                <a:solidFill>
                  <a:schemeClr val="dk2"/>
                </a:solidFill>
                <a:latin typeface="Playfair Display"/>
                <a:ea typeface="Playfair Display"/>
                <a:cs typeface="Playfair Display"/>
                <a:sym typeface="Playfair Display"/>
              </a:defRPr>
            </a:lvl2pPr>
            <a:lvl3pPr lvl="2" algn="r">
              <a:buNone/>
              <a:defRPr sz="1000">
                <a:solidFill>
                  <a:schemeClr val="dk2"/>
                </a:solidFill>
                <a:latin typeface="Playfair Display"/>
                <a:ea typeface="Playfair Display"/>
                <a:cs typeface="Playfair Display"/>
                <a:sym typeface="Playfair Display"/>
              </a:defRPr>
            </a:lvl3pPr>
            <a:lvl4pPr lvl="3" algn="r">
              <a:buNone/>
              <a:defRPr sz="1000">
                <a:solidFill>
                  <a:schemeClr val="dk2"/>
                </a:solidFill>
                <a:latin typeface="Playfair Display"/>
                <a:ea typeface="Playfair Display"/>
                <a:cs typeface="Playfair Display"/>
                <a:sym typeface="Playfair Display"/>
              </a:defRPr>
            </a:lvl4pPr>
            <a:lvl5pPr lvl="4" algn="r">
              <a:buNone/>
              <a:defRPr sz="1000">
                <a:solidFill>
                  <a:schemeClr val="dk2"/>
                </a:solidFill>
                <a:latin typeface="Playfair Display"/>
                <a:ea typeface="Playfair Display"/>
                <a:cs typeface="Playfair Display"/>
                <a:sym typeface="Playfair Display"/>
              </a:defRPr>
            </a:lvl5pPr>
            <a:lvl6pPr lvl="5" algn="r">
              <a:buNone/>
              <a:defRPr sz="1000">
                <a:solidFill>
                  <a:schemeClr val="dk2"/>
                </a:solidFill>
                <a:latin typeface="Playfair Display"/>
                <a:ea typeface="Playfair Display"/>
                <a:cs typeface="Playfair Display"/>
                <a:sym typeface="Playfair Display"/>
              </a:defRPr>
            </a:lvl6pPr>
            <a:lvl7pPr lvl="6" algn="r">
              <a:buNone/>
              <a:defRPr sz="1000">
                <a:solidFill>
                  <a:schemeClr val="dk2"/>
                </a:solidFill>
                <a:latin typeface="Playfair Display"/>
                <a:ea typeface="Playfair Display"/>
                <a:cs typeface="Playfair Display"/>
                <a:sym typeface="Playfair Display"/>
              </a:defRPr>
            </a:lvl7pPr>
            <a:lvl8pPr lvl="7" algn="r">
              <a:buNone/>
              <a:defRPr sz="1000">
                <a:solidFill>
                  <a:schemeClr val="dk2"/>
                </a:solidFill>
                <a:latin typeface="Playfair Display"/>
                <a:ea typeface="Playfair Display"/>
                <a:cs typeface="Playfair Display"/>
                <a:sym typeface="Playfair Display"/>
              </a:defRPr>
            </a:lvl8pPr>
            <a:lvl9pPr lvl="8" algn="r">
              <a:buNone/>
              <a:defRPr sz="1000">
                <a:solidFill>
                  <a:schemeClr val="dk2"/>
                </a:solidFill>
                <a:latin typeface="Playfair Display"/>
                <a:ea typeface="Playfair Display"/>
                <a:cs typeface="Playfair Display"/>
                <a:sym typeface="Playfair Display"/>
              </a:defRPr>
            </a:lvl9pPr>
          </a:lstStyle>
          <a:p>
            <a:pPr marL="0" lvl="0" indent="0" algn="r" rtl="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9"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63"/>
        <p:cNvGrpSpPr/>
        <p:nvPr/>
      </p:nvGrpSpPr>
      <p:grpSpPr>
        <a:xfrm>
          <a:off x="0" y="0"/>
          <a:ext cx="0" cy="0"/>
          <a:chOff x="0" y="0"/>
          <a:chExt cx="0" cy="0"/>
        </a:xfrm>
      </p:grpSpPr>
      <p:sp>
        <p:nvSpPr>
          <p:cNvPr id="64" name="Google Shape;64;p14"/>
          <p:cNvSpPr txBox="1">
            <a:spLocks noGrp="1"/>
          </p:cNvSpPr>
          <p:nvPr>
            <p:ph type="ctrTitle"/>
          </p:nvPr>
        </p:nvSpPr>
        <p:spPr>
          <a:xfrm>
            <a:off x="344250" y="1403850"/>
            <a:ext cx="8455500" cy="2146800"/>
          </a:xfrm>
          <a:prstGeom prst="rect">
            <a:avLst/>
          </a:prstGeom>
        </p:spPr>
        <p:txBody>
          <a:bodyPr spcFirstLastPara="1" wrap="square" lIns="91425" tIns="91425" rIns="91425" bIns="91425" anchor="ctr" anchorCtr="0">
            <a:normAutofit/>
          </a:bodyPr>
          <a:lstStyle/>
          <a:p>
            <a:pPr marL="0" lvl="0" indent="0" algn="l" rtl="0">
              <a:spcBef>
                <a:spcPts val="0"/>
              </a:spcBef>
              <a:spcAft>
                <a:spcPts val="0"/>
              </a:spcAft>
              <a:buNone/>
            </a:pPr>
            <a:r>
              <a:rPr lang="en" dirty="0"/>
              <a:t>Final Presentation</a:t>
            </a:r>
            <a:endParaRPr dirty="0"/>
          </a:p>
        </p:txBody>
      </p:sp>
      <p:sp>
        <p:nvSpPr>
          <p:cNvPr id="65" name="Google Shape;65;p14"/>
          <p:cNvSpPr txBox="1">
            <a:spLocks noGrp="1"/>
          </p:cNvSpPr>
          <p:nvPr>
            <p:ph type="subTitle" idx="1"/>
          </p:nvPr>
        </p:nvSpPr>
        <p:spPr>
          <a:xfrm>
            <a:off x="344250" y="3550650"/>
            <a:ext cx="4910100" cy="577800"/>
          </a:xfrm>
          <a:prstGeom prst="rect">
            <a:avLst/>
          </a:prstGeom>
        </p:spPr>
        <p:txBody>
          <a:bodyPr spcFirstLastPara="1" wrap="square" lIns="91425" tIns="91425" rIns="91425" bIns="91425" anchor="ctr" anchorCtr="0">
            <a:normAutofit/>
          </a:bodyPr>
          <a:lstStyle/>
          <a:p>
            <a:pPr marL="0" lvl="0" indent="0" algn="l" rtl="0">
              <a:spcBef>
                <a:spcPts val="0"/>
              </a:spcBef>
              <a:spcAft>
                <a:spcPts val="0"/>
              </a:spcAft>
              <a:buNone/>
            </a:pPr>
            <a:r>
              <a:rPr lang="en" dirty="0"/>
              <a:t>FOD Lesson 9</a:t>
            </a:r>
            <a:endParaRPr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Google Shape;70;p15"/>
          <p:cNvSpPr txBox="1">
            <a:spLocks noGrp="1"/>
          </p:cNvSpPr>
          <p:nvPr>
            <p:ph type="title"/>
          </p:nvPr>
        </p:nvSpPr>
        <p:spPr>
          <a:xfrm>
            <a:off x="246009" y="233738"/>
            <a:ext cx="3483600" cy="621600"/>
          </a:xfrm>
          <a:prstGeom prst="rect">
            <a:avLst/>
          </a:prstGeom>
          <a:noFill/>
          <a:ln>
            <a:noFill/>
          </a:ln>
        </p:spPr>
        <p:txBody>
          <a:bodyPr spcFirstLastPara="1" wrap="square" lIns="68575" tIns="34275" rIns="68575" bIns="34275" anchor="t" anchorCtr="0">
            <a:normAutofit/>
          </a:bodyPr>
          <a:lstStyle/>
          <a:p>
            <a:pPr marL="0" lvl="0" indent="0" algn="l" rtl="0">
              <a:spcBef>
                <a:spcPts val="0"/>
              </a:spcBef>
              <a:spcAft>
                <a:spcPts val="0"/>
              </a:spcAft>
              <a:buClr>
                <a:srgbClr val="002060"/>
              </a:buClr>
              <a:buSzPts val="2700"/>
              <a:buFont typeface="Trebuchet MS"/>
              <a:buNone/>
            </a:pPr>
            <a:r>
              <a:rPr lang="en" sz="3600" i="1">
                <a:solidFill>
                  <a:srgbClr val="002060"/>
                </a:solidFill>
              </a:rPr>
              <a:t>Clankless in Seattle</a:t>
            </a:r>
            <a:endParaRPr sz="3600"/>
          </a:p>
        </p:txBody>
      </p:sp>
      <p:sp>
        <p:nvSpPr>
          <p:cNvPr id="71" name="Google Shape;71;p15"/>
          <p:cNvSpPr txBox="1">
            <a:spLocks noGrp="1"/>
          </p:cNvSpPr>
          <p:nvPr>
            <p:ph type="body" idx="1"/>
          </p:nvPr>
        </p:nvSpPr>
        <p:spPr>
          <a:xfrm>
            <a:off x="246000" y="920250"/>
            <a:ext cx="8701500" cy="3860700"/>
          </a:xfrm>
          <a:prstGeom prst="rect">
            <a:avLst/>
          </a:prstGeom>
          <a:noFill/>
          <a:ln>
            <a:noFill/>
          </a:ln>
        </p:spPr>
        <p:txBody>
          <a:bodyPr spcFirstLastPara="1" wrap="square" lIns="68575" tIns="34275" rIns="68575" bIns="34275" anchor="t" anchorCtr="0">
            <a:noAutofit/>
          </a:bodyPr>
          <a:lstStyle/>
          <a:p>
            <a:pPr marL="0" lvl="0" indent="0" algn="l" rtl="0">
              <a:lnSpc>
                <a:spcPct val="105000"/>
              </a:lnSpc>
              <a:spcBef>
                <a:spcPts val="0"/>
              </a:spcBef>
              <a:spcAft>
                <a:spcPts val="0"/>
              </a:spcAft>
              <a:buSzPts val="935"/>
              <a:buNone/>
            </a:pPr>
            <a:r>
              <a:rPr lang="en" sz="1190" b="1" i="1">
                <a:solidFill>
                  <a:srgbClr val="002060"/>
                </a:solidFill>
                <a:latin typeface="Times New Roman"/>
                <a:ea typeface="Times New Roman"/>
                <a:cs typeface="Times New Roman"/>
                <a:sym typeface="Times New Roman"/>
              </a:rPr>
              <a:t>	</a:t>
            </a:r>
            <a:r>
              <a:rPr lang="en" sz="1628" b="1" i="1">
                <a:solidFill>
                  <a:srgbClr val="002060"/>
                </a:solidFill>
                <a:latin typeface="Times New Roman"/>
                <a:ea typeface="Times New Roman"/>
                <a:cs typeface="Times New Roman"/>
                <a:sym typeface="Times New Roman"/>
              </a:rPr>
              <a:t>Even though it was going to be a hectic day, Jyoti was excited to get to work today. She would be flying on one of Pacific Airlines new airplanes, the Hercules 2200. She had heard so much about the sleek new design of this larger aircraft. She checked-in with security and headed down the jetway to the plane. As she was getting the passengers settled into their seats, she could hear the happy murmur of the people around her discussing their business and leisure plans with one another. The captain finally came on the intercom to inform the passengers and crew that it was time to shut the cabin doors and do the final cabin checks before take-off. The flight attendants dutifully went over the safety protocol, and they took their jump-seats ready for the plane to ascend gracefully into the sky. Once the pilot was cleared for take-off, the plane gained speed and Jyoti could feel that familiar lift of the plane as the airport drifted out of view. Suddenly, there was a strange, dull ‘clank’ that she had never heard before during take-off. A few of the passengers in the rear of the plane heard it as well, and they gave her a quizzical, concerned look. Nothing seemed amiss with the take-off and the plane was still gaining altitude. Jyoti knew she would have to do some investigating once they got to their cruising speed.</a:t>
            </a:r>
            <a:endParaRPr sz="1968"/>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75"/>
        <p:cNvGrpSpPr/>
        <p:nvPr/>
      </p:nvGrpSpPr>
      <p:grpSpPr>
        <a:xfrm>
          <a:off x="0" y="0"/>
          <a:ext cx="0" cy="0"/>
          <a:chOff x="0" y="0"/>
          <a:chExt cx="0" cy="0"/>
        </a:xfrm>
      </p:grpSpPr>
      <p:sp>
        <p:nvSpPr>
          <p:cNvPr id="76" name="Google Shape;76;p16"/>
          <p:cNvSpPr txBox="1">
            <a:spLocks noGrp="1"/>
          </p:cNvSpPr>
          <p:nvPr>
            <p:ph type="title"/>
          </p:nvPr>
        </p:nvSpPr>
        <p:spPr>
          <a:xfrm>
            <a:off x="246009" y="233738"/>
            <a:ext cx="3483600" cy="621600"/>
          </a:xfrm>
          <a:prstGeom prst="rect">
            <a:avLst/>
          </a:prstGeom>
          <a:noFill/>
          <a:ln>
            <a:noFill/>
          </a:ln>
        </p:spPr>
        <p:txBody>
          <a:bodyPr spcFirstLastPara="1" wrap="square" lIns="68575" tIns="34275" rIns="68575" bIns="34275" anchor="t" anchorCtr="0">
            <a:normAutofit/>
          </a:bodyPr>
          <a:lstStyle/>
          <a:p>
            <a:pPr marL="0" lvl="0" indent="0" algn="l" rtl="0">
              <a:spcBef>
                <a:spcPts val="0"/>
              </a:spcBef>
              <a:spcAft>
                <a:spcPts val="0"/>
              </a:spcAft>
              <a:buClr>
                <a:srgbClr val="002060"/>
              </a:buClr>
              <a:buSzPts val="2700"/>
              <a:buFont typeface="Trebuchet MS"/>
              <a:buNone/>
            </a:pPr>
            <a:r>
              <a:rPr lang="en" i="1">
                <a:solidFill>
                  <a:srgbClr val="002060"/>
                </a:solidFill>
              </a:rPr>
              <a:t>Clankless in Seattle</a:t>
            </a:r>
            <a:endParaRPr/>
          </a:p>
        </p:txBody>
      </p:sp>
      <p:sp>
        <p:nvSpPr>
          <p:cNvPr id="77" name="Google Shape;77;p16"/>
          <p:cNvSpPr txBox="1">
            <a:spLocks noGrp="1"/>
          </p:cNvSpPr>
          <p:nvPr>
            <p:ph type="body" idx="1"/>
          </p:nvPr>
        </p:nvSpPr>
        <p:spPr>
          <a:xfrm>
            <a:off x="246000" y="747475"/>
            <a:ext cx="8553300" cy="4395900"/>
          </a:xfrm>
          <a:prstGeom prst="rect">
            <a:avLst/>
          </a:prstGeom>
          <a:noFill/>
          <a:ln>
            <a:noFill/>
          </a:ln>
        </p:spPr>
        <p:txBody>
          <a:bodyPr spcFirstLastPara="1" wrap="square" lIns="68575" tIns="34275" rIns="68575" bIns="34275" anchor="t" anchorCtr="0">
            <a:noAutofit/>
          </a:bodyPr>
          <a:lstStyle/>
          <a:p>
            <a:pPr marL="0" marR="0" lvl="0" indent="0" algn="l" rtl="0">
              <a:lnSpc>
                <a:spcPct val="95000"/>
              </a:lnSpc>
              <a:spcBef>
                <a:spcPts val="0"/>
              </a:spcBef>
              <a:spcAft>
                <a:spcPts val="0"/>
              </a:spcAft>
              <a:buSzPts val="770"/>
              <a:buNone/>
            </a:pPr>
            <a:r>
              <a:rPr lang="en" sz="1949" b="1" i="1" dirty="0">
                <a:solidFill>
                  <a:srgbClr val="002060"/>
                </a:solidFill>
                <a:latin typeface="Times New Roman"/>
                <a:ea typeface="Times New Roman"/>
                <a:cs typeface="Times New Roman"/>
                <a:sym typeface="Times New Roman"/>
              </a:rPr>
              <a:t>Dear Mechanical Engineers,</a:t>
            </a:r>
            <a:endParaRPr sz="1949" dirty="0">
              <a:latin typeface="Times New Roman"/>
              <a:ea typeface="Times New Roman"/>
              <a:cs typeface="Times New Roman"/>
              <a:sym typeface="Times New Roman"/>
            </a:endParaRPr>
          </a:p>
          <a:p>
            <a:pPr marL="0" marR="0" lvl="0" indent="63500" algn="l" rtl="0">
              <a:lnSpc>
                <a:spcPct val="95000"/>
              </a:lnSpc>
              <a:spcBef>
                <a:spcPts val="0"/>
              </a:spcBef>
              <a:spcAft>
                <a:spcPts val="0"/>
              </a:spcAft>
              <a:buSzPts val="770"/>
              <a:buNone/>
            </a:pPr>
            <a:endParaRPr sz="1949" dirty="0">
              <a:latin typeface="Times New Roman"/>
              <a:ea typeface="Times New Roman"/>
              <a:cs typeface="Times New Roman"/>
              <a:sym typeface="Times New Roman"/>
            </a:endParaRPr>
          </a:p>
          <a:p>
            <a:pPr marL="0" marR="0" lvl="0" indent="0" algn="l" rtl="0">
              <a:lnSpc>
                <a:spcPct val="95000"/>
              </a:lnSpc>
              <a:spcBef>
                <a:spcPts val="0"/>
              </a:spcBef>
              <a:spcAft>
                <a:spcPts val="0"/>
              </a:spcAft>
              <a:buSzPts val="770"/>
              <a:buNone/>
            </a:pPr>
            <a:r>
              <a:rPr lang="en" sz="1949" b="1" i="1" dirty="0">
                <a:solidFill>
                  <a:srgbClr val="002060"/>
                </a:solidFill>
                <a:latin typeface="Times New Roman"/>
                <a:ea typeface="Times New Roman"/>
                <a:cs typeface="Times New Roman"/>
                <a:sym typeface="Times New Roman"/>
              </a:rPr>
              <a:t>     You have been hired by the Pacific Airlines to help them figure-out where the strange noise is coming from in one of their newest airplanes. Furthermore, we would like you to come up with a system by which we could examine all new aircraft for any possible bit of debris. We will be asked to send a final report to the production team about your findings. In this report, you will be asked to come up with your own system for organizing and keeping track of all tools and other possible smaller, individual items that could be potential FOD debris. </a:t>
            </a:r>
            <a:endParaRPr sz="1949" dirty="0">
              <a:latin typeface="Times New Roman"/>
              <a:ea typeface="Times New Roman"/>
              <a:cs typeface="Times New Roman"/>
              <a:sym typeface="Times New Roman"/>
            </a:endParaRPr>
          </a:p>
          <a:p>
            <a:pPr marL="0" marR="0" lvl="0" indent="0" algn="l" rtl="0">
              <a:lnSpc>
                <a:spcPct val="95000"/>
              </a:lnSpc>
              <a:spcBef>
                <a:spcPts val="0"/>
              </a:spcBef>
              <a:spcAft>
                <a:spcPts val="0"/>
              </a:spcAft>
              <a:buSzPts val="770"/>
              <a:buNone/>
            </a:pPr>
            <a:r>
              <a:rPr lang="en" sz="1949" b="1" i="1" dirty="0">
                <a:solidFill>
                  <a:srgbClr val="002060"/>
                </a:solidFill>
                <a:latin typeface="Times New Roman"/>
                <a:ea typeface="Times New Roman"/>
                <a:cs typeface="Times New Roman"/>
                <a:sym typeface="Times New Roman"/>
              </a:rPr>
              <a:t> </a:t>
            </a:r>
            <a:endParaRPr sz="1949" dirty="0">
              <a:latin typeface="Times New Roman"/>
              <a:ea typeface="Times New Roman"/>
              <a:cs typeface="Times New Roman"/>
              <a:sym typeface="Times New Roman"/>
            </a:endParaRPr>
          </a:p>
          <a:p>
            <a:pPr marL="0" marR="0" lvl="0" indent="0" algn="l" rtl="0">
              <a:lnSpc>
                <a:spcPct val="95000"/>
              </a:lnSpc>
              <a:spcBef>
                <a:spcPts val="0"/>
              </a:spcBef>
              <a:spcAft>
                <a:spcPts val="0"/>
              </a:spcAft>
              <a:buSzPts val="770"/>
              <a:buNone/>
            </a:pPr>
            <a:r>
              <a:rPr lang="en" sz="1949" b="1" i="1" dirty="0">
                <a:solidFill>
                  <a:srgbClr val="002060"/>
                </a:solidFill>
                <a:latin typeface="Times New Roman"/>
                <a:ea typeface="Times New Roman"/>
                <a:cs typeface="Times New Roman"/>
                <a:sym typeface="Times New Roman"/>
              </a:rPr>
              <a:t>     We look forward to reading your report soon!</a:t>
            </a:r>
            <a:endParaRPr sz="1949" dirty="0">
              <a:latin typeface="Times New Roman"/>
              <a:ea typeface="Times New Roman"/>
              <a:cs typeface="Times New Roman"/>
              <a:sym typeface="Times New Roman"/>
            </a:endParaRPr>
          </a:p>
          <a:p>
            <a:pPr marL="0" marR="0" lvl="0" indent="0" algn="l" rtl="0">
              <a:lnSpc>
                <a:spcPct val="95000"/>
              </a:lnSpc>
              <a:spcBef>
                <a:spcPts val="0"/>
              </a:spcBef>
              <a:spcAft>
                <a:spcPts val="0"/>
              </a:spcAft>
              <a:buSzPts val="770"/>
              <a:buNone/>
            </a:pPr>
            <a:r>
              <a:rPr lang="en" sz="1949" b="1" i="1" dirty="0">
                <a:solidFill>
                  <a:srgbClr val="002060"/>
                </a:solidFill>
                <a:latin typeface="Times New Roman"/>
                <a:ea typeface="Times New Roman"/>
                <a:cs typeface="Times New Roman"/>
                <a:sym typeface="Times New Roman"/>
              </a:rPr>
              <a:t> </a:t>
            </a:r>
            <a:endParaRPr sz="1949" dirty="0">
              <a:latin typeface="Times New Roman"/>
              <a:ea typeface="Times New Roman"/>
              <a:cs typeface="Times New Roman"/>
              <a:sym typeface="Times New Roman"/>
            </a:endParaRPr>
          </a:p>
          <a:p>
            <a:pPr marL="0" marR="0" lvl="0" indent="0" algn="l" rtl="0">
              <a:lnSpc>
                <a:spcPct val="95000"/>
              </a:lnSpc>
              <a:spcBef>
                <a:spcPts val="0"/>
              </a:spcBef>
              <a:spcAft>
                <a:spcPts val="0"/>
              </a:spcAft>
              <a:buSzPts val="770"/>
              <a:buNone/>
            </a:pPr>
            <a:r>
              <a:rPr lang="en" sz="1949" b="1" i="1" dirty="0">
                <a:solidFill>
                  <a:srgbClr val="002060"/>
                </a:solidFill>
                <a:latin typeface="Times New Roman"/>
                <a:ea typeface="Times New Roman"/>
                <a:cs typeface="Times New Roman"/>
                <a:sym typeface="Times New Roman"/>
              </a:rPr>
              <a:t> Kind regards,</a:t>
            </a:r>
            <a:endParaRPr sz="1949" dirty="0">
              <a:latin typeface="Times New Roman"/>
              <a:ea typeface="Times New Roman"/>
              <a:cs typeface="Times New Roman"/>
              <a:sym typeface="Times New Roman"/>
            </a:endParaRPr>
          </a:p>
          <a:p>
            <a:pPr marL="0" marR="0" lvl="0" indent="0" algn="l" rtl="0">
              <a:lnSpc>
                <a:spcPct val="95000"/>
              </a:lnSpc>
              <a:spcBef>
                <a:spcPts val="0"/>
              </a:spcBef>
              <a:spcAft>
                <a:spcPts val="0"/>
              </a:spcAft>
              <a:buSzPts val="770"/>
              <a:buNone/>
            </a:pPr>
            <a:r>
              <a:rPr lang="en" sz="1949" b="1" i="1" dirty="0">
                <a:solidFill>
                  <a:srgbClr val="002060"/>
                </a:solidFill>
                <a:latin typeface="Times New Roman"/>
                <a:ea typeface="Times New Roman"/>
                <a:cs typeface="Times New Roman"/>
                <a:sym typeface="Times New Roman"/>
              </a:rPr>
              <a:t> Malcolm T. Eagle</a:t>
            </a:r>
            <a:endParaRPr sz="1949" dirty="0">
              <a:latin typeface="Times New Roman"/>
              <a:ea typeface="Times New Roman"/>
              <a:cs typeface="Times New Roman"/>
              <a:sym typeface="Times New Roman"/>
            </a:endParaRPr>
          </a:p>
          <a:p>
            <a:pPr marL="0" marR="0" lvl="0" indent="0" algn="l" rtl="0">
              <a:lnSpc>
                <a:spcPct val="95000"/>
              </a:lnSpc>
              <a:spcBef>
                <a:spcPts val="0"/>
              </a:spcBef>
              <a:spcAft>
                <a:spcPts val="0"/>
              </a:spcAft>
              <a:buSzPts val="770"/>
              <a:buNone/>
            </a:pPr>
            <a:r>
              <a:rPr lang="en" sz="1949" b="1" i="1" dirty="0">
                <a:solidFill>
                  <a:srgbClr val="002060"/>
                </a:solidFill>
                <a:latin typeface="Times New Roman"/>
                <a:ea typeface="Times New Roman"/>
                <a:cs typeface="Times New Roman"/>
                <a:sym typeface="Times New Roman"/>
              </a:rPr>
              <a:t> CFO of Pacific Airlines</a:t>
            </a:r>
            <a:endParaRPr sz="1949" dirty="0">
              <a:latin typeface="Times New Roman"/>
              <a:ea typeface="Times New Roman"/>
              <a:cs typeface="Times New Roman"/>
              <a:sym typeface="Times New Roman"/>
            </a:endParaRPr>
          </a:p>
          <a:p>
            <a:pPr marL="0" lvl="0" indent="0" algn="l" rtl="0">
              <a:lnSpc>
                <a:spcPct val="95000"/>
              </a:lnSpc>
              <a:spcBef>
                <a:spcPts val="800"/>
              </a:spcBef>
              <a:spcAft>
                <a:spcPts val="0"/>
              </a:spcAft>
              <a:buSzPts val="770"/>
              <a:buNone/>
            </a:pPr>
            <a:endParaRPr sz="146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81"/>
        <p:cNvGrpSpPr/>
        <p:nvPr/>
      </p:nvGrpSpPr>
      <p:grpSpPr>
        <a:xfrm>
          <a:off x="0" y="0"/>
          <a:ext cx="0" cy="0"/>
          <a:chOff x="0" y="0"/>
          <a:chExt cx="0" cy="0"/>
        </a:xfrm>
      </p:grpSpPr>
      <p:sp>
        <p:nvSpPr>
          <p:cNvPr id="82" name="Google Shape;82;p17"/>
          <p:cNvSpPr txBox="1">
            <a:spLocks noGrp="1"/>
          </p:cNvSpPr>
          <p:nvPr>
            <p:ph type="title"/>
          </p:nvPr>
        </p:nvSpPr>
        <p:spPr>
          <a:xfrm>
            <a:off x="508000" y="457200"/>
            <a:ext cx="6447600" cy="990600"/>
          </a:xfrm>
          <a:prstGeom prst="rect">
            <a:avLst/>
          </a:prstGeom>
        </p:spPr>
        <p:txBody>
          <a:bodyPr spcFirstLastPara="1" wrap="square" lIns="68575" tIns="34275" rIns="68575" bIns="34275" anchor="t" anchorCtr="0">
            <a:normAutofit fontScale="90000"/>
          </a:bodyPr>
          <a:lstStyle/>
          <a:p>
            <a:r>
              <a:rPr lang="en" sz="3600" dirty="0"/>
              <a:t>Final Report to Malcolm Eagle</a:t>
            </a:r>
            <a:br>
              <a:rPr lang="en" sz="3600" dirty="0"/>
            </a:br>
            <a:r>
              <a:rPr lang="en-US" sz="3600" dirty="0">
                <a:solidFill>
                  <a:schemeClr val="bg2"/>
                </a:solidFill>
                <a:latin typeface="Oswald" panose="020B0604020202020204" charset="0"/>
                <a:ea typeface="Times New Roman"/>
                <a:cs typeface="Times New Roman"/>
                <a:sym typeface="Times New Roman"/>
              </a:rPr>
              <a:t>CFO of Pacific Airlines</a:t>
            </a:r>
            <a:br>
              <a:rPr lang="en-US" sz="3600" dirty="0">
                <a:latin typeface="Times New Roman"/>
                <a:ea typeface="Times New Roman"/>
                <a:cs typeface="Times New Roman"/>
                <a:sym typeface="Times New Roman"/>
              </a:rPr>
            </a:br>
            <a:r>
              <a:rPr lang="en" sz="3600" dirty="0"/>
              <a:t> </a:t>
            </a:r>
            <a:endParaRPr sz="3600" dirty="0"/>
          </a:p>
        </p:txBody>
      </p:sp>
      <p:sp>
        <p:nvSpPr>
          <p:cNvPr id="83" name="Google Shape;83;p17"/>
          <p:cNvSpPr txBox="1">
            <a:spLocks noGrp="1"/>
          </p:cNvSpPr>
          <p:nvPr>
            <p:ph type="body" idx="1"/>
          </p:nvPr>
        </p:nvSpPr>
        <p:spPr>
          <a:xfrm>
            <a:off x="508000" y="1620450"/>
            <a:ext cx="8298900" cy="3212100"/>
          </a:xfrm>
          <a:prstGeom prst="rect">
            <a:avLst/>
          </a:prstGeom>
        </p:spPr>
        <p:txBody>
          <a:bodyPr spcFirstLastPara="1" wrap="square" lIns="68575" tIns="34275" rIns="68575" bIns="34275" anchor="t" anchorCtr="0">
            <a:normAutofit/>
          </a:bodyPr>
          <a:lstStyle/>
          <a:p>
            <a:pPr marL="0" lvl="0" indent="0" algn="l" rtl="0">
              <a:spcBef>
                <a:spcPts val="800"/>
              </a:spcBef>
              <a:spcAft>
                <a:spcPts val="0"/>
              </a:spcAft>
              <a:buNone/>
            </a:pPr>
            <a:r>
              <a:rPr lang="en" sz="2600" b="1" i="1" dirty="0">
                <a:solidFill>
                  <a:srgbClr val="002060"/>
                </a:solidFill>
                <a:latin typeface="Times New Roman"/>
                <a:ea typeface="Times New Roman"/>
                <a:cs typeface="Times New Roman"/>
                <a:sym typeface="Times New Roman"/>
              </a:rPr>
              <a:t>For several week now, you have been learning about F.O.D. and the problems that it can cause. You have learned that it can not only cause physical damage, but that the</a:t>
            </a:r>
            <a:r>
              <a:rPr lang="en-US" sz="2600" b="1" i="1" dirty="0">
                <a:solidFill>
                  <a:srgbClr val="002060"/>
                </a:solidFill>
                <a:latin typeface="Times New Roman"/>
                <a:ea typeface="Times New Roman"/>
                <a:cs typeface="Times New Roman"/>
                <a:sym typeface="Times New Roman"/>
              </a:rPr>
              <a:t>re</a:t>
            </a:r>
            <a:r>
              <a:rPr lang="en" sz="2600" b="1" i="1" dirty="0">
                <a:solidFill>
                  <a:srgbClr val="002060"/>
                </a:solidFill>
                <a:latin typeface="Times New Roman"/>
                <a:ea typeface="Times New Roman"/>
                <a:cs typeface="Times New Roman"/>
                <a:sym typeface="Times New Roman"/>
              </a:rPr>
              <a:t> is also a ‘cost’ in both time and materials to fix any errors. You are now at the end of this FODly journey. It is time to create your report to send to Malcolm Eagle!</a:t>
            </a:r>
            <a:endParaRPr sz="2600" b="1" i="1" dirty="0">
              <a:solidFill>
                <a:srgbClr val="002060"/>
              </a:solidFill>
              <a:latin typeface="Times New Roman"/>
              <a:ea typeface="Times New Roman"/>
              <a:cs typeface="Times New Roman"/>
              <a:sym typeface="Times New Roman"/>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7"/>
        <p:cNvGrpSpPr/>
        <p:nvPr/>
      </p:nvGrpSpPr>
      <p:grpSpPr>
        <a:xfrm>
          <a:off x="0" y="0"/>
          <a:ext cx="0" cy="0"/>
          <a:chOff x="0" y="0"/>
          <a:chExt cx="0" cy="0"/>
        </a:xfrm>
      </p:grpSpPr>
      <p:sp>
        <p:nvSpPr>
          <p:cNvPr id="88" name="Google Shape;88;p18"/>
          <p:cNvSpPr txBox="1">
            <a:spLocks noGrp="1"/>
          </p:cNvSpPr>
          <p:nvPr>
            <p:ph type="title"/>
          </p:nvPr>
        </p:nvSpPr>
        <p:spPr>
          <a:xfrm>
            <a:off x="344250" y="1403850"/>
            <a:ext cx="8455500" cy="2146800"/>
          </a:xfrm>
          <a:prstGeom prst="rect">
            <a:avLst/>
          </a:prstGeom>
        </p:spPr>
        <p:txBody>
          <a:bodyPr spcFirstLastPara="1" wrap="square" lIns="91425" tIns="91425" rIns="91425" bIns="91425" anchor="ctr" anchorCtr="0">
            <a:normAutofit/>
          </a:bodyPr>
          <a:lstStyle/>
          <a:p>
            <a:pPr marL="0" lvl="0" indent="0" algn="ctr" rtl="0">
              <a:spcBef>
                <a:spcPts val="0"/>
              </a:spcBef>
              <a:spcAft>
                <a:spcPts val="0"/>
              </a:spcAft>
              <a:buNone/>
            </a:pPr>
            <a:r>
              <a:rPr lang="en" dirty="0"/>
              <a:t>Fill-in Team Name Here:      </a:t>
            </a:r>
            <a:endParaRPr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09"/>
        <p:cNvGrpSpPr/>
        <p:nvPr/>
      </p:nvGrpSpPr>
      <p:grpSpPr>
        <a:xfrm>
          <a:off x="0" y="0"/>
          <a:ext cx="0" cy="0"/>
          <a:chOff x="0" y="0"/>
          <a:chExt cx="0" cy="0"/>
        </a:xfrm>
      </p:grpSpPr>
      <p:sp>
        <p:nvSpPr>
          <p:cNvPr id="110" name="Google Shape;110;p21"/>
          <p:cNvSpPr txBox="1">
            <a:spLocks noGrp="1"/>
          </p:cNvSpPr>
          <p:nvPr>
            <p:ph type="title"/>
          </p:nvPr>
        </p:nvSpPr>
        <p:spPr>
          <a:xfrm>
            <a:off x="311700" y="325593"/>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SzPts val="990"/>
              <a:buNone/>
            </a:pPr>
            <a:r>
              <a:rPr lang="en" sz="3600" dirty="0"/>
              <a:t>Initial Design:</a:t>
            </a:r>
            <a:endParaRPr sz="3600" dirty="0"/>
          </a:p>
        </p:txBody>
      </p:sp>
      <p:sp>
        <p:nvSpPr>
          <p:cNvPr id="111" name="Google Shape;111;p21"/>
          <p:cNvSpPr txBox="1">
            <a:spLocks noGrp="1"/>
          </p:cNvSpPr>
          <p:nvPr>
            <p:ph type="body" idx="1"/>
          </p:nvPr>
        </p:nvSpPr>
        <p:spPr>
          <a:xfrm>
            <a:off x="4482426" y="1127138"/>
            <a:ext cx="3937073" cy="3441637"/>
          </a:xfrm>
          <a:prstGeom prst="rect">
            <a:avLst/>
          </a:prstGeom>
        </p:spPr>
        <p:txBody>
          <a:bodyPr spcFirstLastPara="1" wrap="square" lIns="91425" tIns="91425" rIns="91425" bIns="91425" anchor="t" anchorCtr="0">
            <a:normAutofit/>
          </a:bodyPr>
          <a:lstStyle/>
          <a:p>
            <a:pPr marL="0" lvl="0" indent="0" algn="l" rtl="0">
              <a:spcBef>
                <a:spcPts val="0"/>
              </a:spcBef>
              <a:spcAft>
                <a:spcPts val="1200"/>
              </a:spcAft>
              <a:buNone/>
            </a:pPr>
            <a:r>
              <a:rPr lang="en" sz="1800" dirty="0"/>
              <a:t>Advantages &amp; Disadvantages:</a:t>
            </a:r>
            <a:endParaRPr sz="1800" dirty="0"/>
          </a:p>
        </p:txBody>
      </p:sp>
      <p:sp>
        <p:nvSpPr>
          <p:cNvPr id="2" name="TextBox 1">
            <a:extLst>
              <a:ext uri="{FF2B5EF4-FFF2-40B4-BE49-F238E27FC236}">
                <a16:creationId xmlns:a16="http://schemas.microsoft.com/office/drawing/2014/main" id="{0BCAB5F3-BA97-4F6B-8198-DCEE53A2D3DC}"/>
              </a:ext>
            </a:extLst>
          </p:cNvPr>
          <p:cNvSpPr txBox="1"/>
          <p:nvPr/>
        </p:nvSpPr>
        <p:spPr>
          <a:xfrm>
            <a:off x="399350" y="1261499"/>
            <a:ext cx="3769568" cy="3016210"/>
          </a:xfrm>
          <a:prstGeom prst="rect">
            <a:avLst/>
          </a:prstGeom>
          <a:noFill/>
        </p:spPr>
        <p:txBody>
          <a:bodyPr wrap="square" rtlCol="0">
            <a:spAutoFit/>
          </a:bodyPr>
          <a:lstStyle/>
          <a:p>
            <a:r>
              <a:rPr lang="en" sz="1600" dirty="0">
                <a:latin typeface="Playfair Display" panose="020B0604020202020204" charset="0"/>
              </a:rPr>
              <a:t>Picture of design:</a:t>
            </a: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US" dirty="0">
              <a:latin typeface="Playfair Display" panose="020B060402020202020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Google Shape;128;p2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SzPts val="990"/>
              <a:buNone/>
            </a:pPr>
            <a:r>
              <a:rPr lang="en" sz="3600" dirty="0"/>
              <a:t>Focus of Improvements</a:t>
            </a:r>
            <a:endParaRPr sz="3600" dirty="0"/>
          </a:p>
        </p:txBody>
      </p:sp>
      <p:sp>
        <p:nvSpPr>
          <p:cNvPr id="129" name="Google Shape;129;p24"/>
          <p:cNvSpPr txBox="1">
            <a:spLocks noGrp="1"/>
          </p:cNvSpPr>
          <p:nvPr>
            <p:ph type="body" idx="1"/>
          </p:nvPr>
        </p:nvSpPr>
        <p:spPr>
          <a:xfrm>
            <a:off x="311700" y="1234050"/>
            <a:ext cx="8310300" cy="3334800"/>
          </a:xfrm>
          <a:prstGeom prst="rect">
            <a:avLst/>
          </a:prstGeom>
        </p:spPr>
        <p:txBody>
          <a:bodyPr spcFirstLastPara="1" wrap="square" lIns="91425" tIns="91425" rIns="91425" bIns="91425" anchor="t" anchorCtr="0">
            <a:normAutofit/>
          </a:bodyPr>
          <a:lstStyle/>
          <a:p>
            <a:pPr marL="0" lvl="0" indent="0" algn="l" rtl="0">
              <a:spcBef>
                <a:spcPts val="0"/>
              </a:spcBef>
              <a:spcAft>
                <a:spcPts val="1200"/>
              </a:spcAft>
              <a:buNone/>
            </a:pPr>
            <a:r>
              <a:rPr lang="en" sz="2400" dirty="0"/>
              <a:t>What did your team decide to change and why?</a:t>
            </a:r>
            <a:endParaRPr sz="2400"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09"/>
        <p:cNvGrpSpPr/>
        <p:nvPr/>
      </p:nvGrpSpPr>
      <p:grpSpPr>
        <a:xfrm>
          <a:off x="0" y="0"/>
          <a:ext cx="0" cy="0"/>
          <a:chOff x="0" y="0"/>
          <a:chExt cx="0" cy="0"/>
        </a:xfrm>
      </p:grpSpPr>
      <p:sp>
        <p:nvSpPr>
          <p:cNvPr id="110" name="Google Shape;110;p21"/>
          <p:cNvSpPr txBox="1">
            <a:spLocks noGrp="1"/>
          </p:cNvSpPr>
          <p:nvPr>
            <p:ph type="title"/>
          </p:nvPr>
        </p:nvSpPr>
        <p:spPr>
          <a:xfrm>
            <a:off x="311700" y="325593"/>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SzPts val="990"/>
              <a:buNone/>
            </a:pPr>
            <a:r>
              <a:rPr lang="en" sz="3600" dirty="0"/>
              <a:t>Final Design:</a:t>
            </a:r>
            <a:endParaRPr sz="3600" dirty="0"/>
          </a:p>
        </p:txBody>
      </p:sp>
      <p:sp>
        <p:nvSpPr>
          <p:cNvPr id="111" name="Google Shape;111;p21"/>
          <p:cNvSpPr txBox="1">
            <a:spLocks noGrp="1"/>
          </p:cNvSpPr>
          <p:nvPr>
            <p:ph type="body" idx="1"/>
          </p:nvPr>
        </p:nvSpPr>
        <p:spPr>
          <a:xfrm>
            <a:off x="4482426" y="1127138"/>
            <a:ext cx="3937073" cy="3441637"/>
          </a:xfrm>
          <a:prstGeom prst="rect">
            <a:avLst/>
          </a:prstGeom>
        </p:spPr>
        <p:txBody>
          <a:bodyPr spcFirstLastPara="1" wrap="square" lIns="91425" tIns="91425" rIns="91425" bIns="91425" anchor="t" anchorCtr="0">
            <a:normAutofit/>
          </a:bodyPr>
          <a:lstStyle/>
          <a:p>
            <a:pPr marL="0" lvl="0" indent="0" algn="l" rtl="0">
              <a:spcBef>
                <a:spcPts val="0"/>
              </a:spcBef>
              <a:spcAft>
                <a:spcPts val="1200"/>
              </a:spcAft>
              <a:buNone/>
            </a:pPr>
            <a:r>
              <a:rPr lang="en" sz="1800" dirty="0"/>
              <a:t>Advantages &amp; Disadvantages:</a:t>
            </a:r>
            <a:endParaRPr sz="1800" dirty="0"/>
          </a:p>
        </p:txBody>
      </p:sp>
      <p:sp>
        <p:nvSpPr>
          <p:cNvPr id="2" name="TextBox 1">
            <a:extLst>
              <a:ext uri="{FF2B5EF4-FFF2-40B4-BE49-F238E27FC236}">
                <a16:creationId xmlns:a16="http://schemas.microsoft.com/office/drawing/2014/main" id="{0BCAB5F3-BA97-4F6B-8198-DCEE53A2D3DC}"/>
              </a:ext>
            </a:extLst>
          </p:cNvPr>
          <p:cNvSpPr txBox="1"/>
          <p:nvPr/>
        </p:nvSpPr>
        <p:spPr>
          <a:xfrm>
            <a:off x="399350" y="1261499"/>
            <a:ext cx="3769568" cy="3016210"/>
          </a:xfrm>
          <a:prstGeom prst="rect">
            <a:avLst/>
          </a:prstGeom>
          <a:noFill/>
        </p:spPr>
        <p:txBody>
          <a:bodyPr wrap="square" rtlCol="0">
            <a:spAutoFit/>
          </a:bodyPr>
          <a:lstStyle/>
          <a:p>
            <a:r>
              <a:rPr lang="en" sz="1600" dirty="0">
                <a:latin typeface="Playfair Display" panose="020B0604020202020204" charset="0"/>
              </a:rPr>
              <a:t>Picture of design:</a:t>
            </a: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 sz="1600" dirty="0">
              <a:latin typeface="Playfair Display" panose="020B0604020202020204" charset="0"/>
            </a:endParaRPr>
          </a:p>
          <a:p>
            <a:endParaRPr lang="en-US" dirty="0">
              <a:latin typeface="Playfair Display" panose="020B0604020202020204" charset="0"/>
            </a:endParaRPr>
          </a:p>
        </p:txBody>
      </p:sp>
    </p:spTree>
    <p:extLst>
      <p:ext uri="{BB962C8B-B14F-4D97-AF65-F5344CB8AC3E}">
        <p14:creationId xmlns:p14="http://schemas.microsoft.com/office/powerpoint/2010/main" val="22008134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39"/>
        <p:cNvGrpSpPr/>
        <p:nvPr/>
      </p:nvGrpSpPr>
      <p:grpSpPr>
        <a:xfrm>
          <a:off x="0" y="0"/>
          <a:ext cx="0" cy="0"/>
          <a:chOff x="0" y="0"/>
          <a:chExt cx="0" cy="0"/>
        </a:xfrm>
      </p:grpSpPr>
      <p:sp>
        <p:nvSpPr>
          <p:cNvPr id="140" name="Google Shape;140;p2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SzPts val="990"/>
              <a:buNone/>
            </a:pPr>
            <a:r>
              <a:rPr lang="en" sz="3600" dirty="0"/>
              <a:t>Report</a:t>
            </a:r>
            <a:endParaRPr sz="3600" dirty="0"/>
          </a:p>
        </p:txBody>
      </p:sp>
      <p:sp>
        <p:nvSpPr>
          <p:cNvPr id="141" name="Google Shape;141;p26"/>
          <p:cNvSpPr txBox="1">
            <a:spLocks noGrp="1"/>
          </p:cNvSpPr>
          <p:nvPr>
            <p:ph type="body" idx="1"/>
          </p:nvPr>
        </p:nvSpPr>
        <p:spPr>
          <a:xfrm>
            <a:off x="311700" y="1234050"/>
            <a:ext cx="8450700" cy="3334800"/>
          </a:xfrm>
          <a:prstGeom prst="rect">
            <a:avLst/>
          </a:prstGeom>
        </p:spPr>
        <p:txBody>
          <a:bodyPr spcFirstLastPara="1" wrap="square" lIns="91425" tIns="91425" rIns="91425" bIns="91425" anchor="t" anchorCtr="0">
            <a:noAutofit/>
          </a:bodyPr>
          <a:lstStyle/>
          <a:p>
            <a:pPr marL="0" indent="0">
              <a:spcAft>
                <a:spcPts val="1200"/>
              </a:spcAft>
              <a:buNone/>
            </a:pPr>
            <a:r>
              <a:rPr lang="en" sz="2000" dirty="0">
                <a:solidFill>
                  <a:srgbClr val="002060"/>
                </a:solidFill>
                <a:latin typeface="Playfair Display" panose="020B0604020202020204" charset="0"/>
              </a:rPr>
              <a:t>Using the previous slides as a guide, use the next slide(s) to create a one-page report to send to </a:t>
            </a:r>
            <a:r>
              <a:rPr lang="en" sz="2000" dirty="0">
                <a:solidFill>
                  <a:srgbClr val="002060"/>
                </a:solidFill>
                <a:latin typeface="Playfair Display" panose="020B0604020202020204" charset="0"/>
                <a:ea typeface="Times New Roman"/>
                <a:cs typeface="Times New Roman"/>
                <a:sym typeface="Times New Roman"/>
              </a:rPr>
              <a:t>Malcolm Eagle, the </a:t>
            </a:r>
            <a:r>
              <a:rPr lang="en-US" sz="2000" dirty="0">
                <a:solidFill>
                  <a:srgbClr val="002060"/>
                </a:solidFill>
                <a:latin typeface="Playfair Display" panose="020B0604020202020204" charset="0"/>
                <a:ea typeface="Times New Roman"/>
                <a:cs typeface="Times New Roman"/>
                <a:sym typeface="Times New Roman"/>
              </a:rPr>
              <a:t>CFO of Pacific Airlines. </a:t>
            </a:r>
            <a:r>
              <a:rPr lang="en" sz="2000" dirty="0">
                <a:solidFill>
                  <a:srgbClr val="002060"/>
                </a:solidFill>
                <a:latin typeface="Playfair Display" panose="020B0604020202020204" charset="0"/>
                <a:ea typeface="Times New Roman"/>
                <a:cs typeface="Times New Roman"/>
                <a:sym typeface="Times New Roman"/>
              </a:rPr>
              <a:t>In this report, you will explain your own organizational system. Then, you will make some recommendations to Mr. Eagle on how their airline can best keep track of all the tools and other possible smaller, individual items that could be potential FOD debris during production of their airplanes. </a:t>
            </a:r>
            <a:endParaRPr lang="en-US" sz="2000" dirty="0">
              <a:solidFill>
                <a:srgbClr val="002060"/>
              </a:solidFill>
              <a:latin typeface="Playfair Display" panose="020B0604020202020204" charset="0"/>
              <a:ea typeface="Times New Roman"/>
              <a:cs typeface="Times New Roman"/>
              <a:sym typeface="Times New Roman"/>
            </a:endParaRPr>
          </a:p>
        </p:txBody>
      </p:sp>
    </p:spTree>
  </p:cSld>
  <p:clrMapOvr>
    <a:masterClrMapping/>
  </p:clrMapOvr>
</p:sld>
</file>

<file path=ppt/theme/theme1.xml><?xml version="1.0" encoding="utf-8"?>
<a:theme xmlns:a="http://schemas.openxmlformats.org/drawingml/2006/main" name="Pop">
  <a:themeElements>
    <a:clrScheme name="Pop">
      <a:dk1>
        <a:srgbClr val="F8E71C"/>
      </a:dk1>
      <a:lt1>
        <a:srgbClr val="FFFFFF"/>
      </a:lt1>
      <a:dk2>
        <a:srgbClr val="000000"/>
      </a:dk2>
      <a:lt2>
        <a:srgbClr val="D9D9D9"/>
      </a:lt2>
      <a:accent1>
        <a:srgbClr val="666666"/>
      </a:accent1>
      <a:accent2>
        <a:srgbClr val="483165"/>
      </a:accent2>
      <a:accent3>
        <a:srgbClr val="EB1E95"/>
      </a:accent3>
      <a:accent4>
        <a:srgbClr val="01AFD1"/>
      </a:accent4>
      <a:accent5>
        <a:srgbClr val="0F9D58"/>
      </a:accent5>
      <a:accent6>
        <a:srgbClr val="9C27B0"/>
      </a:accent6>
      <a:hlink>
        <a:srgbClr val="0F9D58"/>
      </a:hlink>
      <a:folHlink>
        <a:srgbClr val="0F9D5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TotalTime>
  <Words>780</Words>
  <Application>Microsoft Office PowerPoint</Application>
  <PresentationFormat>On-screen Show (16:9)</PresentationFormat>
  <Paragraphs>51</Paragraphs>
  <Slides>9</Slides>
  <Notes>9</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9</vt:i4>
      </vt:variant>
    </vt:vector>
  </HeadingPairs>
  <TitlesOfParts>
    <vt:vector size="16" baseType="lpstr">
      <vt:lpstr>Playfair Display</vt:lpstr>
      <vt:lpstr>Montserrat</vt:lpstr>
      <vt:lpstr>Arial</vt:lpstr>
      <vt:lpstr>Oswald</vt:lpstr>
      <vt:lpstr>Times New Roman</vt:lpstr>
      <vt:lpstr>Trebuchet MS</vt:lpstr>
      <vt:lpstr>Pop</vt:lpstr>
      <vt:lpstr>Final Presentation</vt:lpstr>
      <vt:lpstr>Clankless in Seattle</vt:lpstr>
      <vt:lpstr>Clankless in Seattle</vt:lpstr>
      <vt:lpstr>Final Report to Malcolm Eagle CFO of Pacific Airlines  </vt:lpstr>
      <vt:lpstr>Fill-in Team Name Here:      </vt:lpstr>
      <vt:lpstr>Initial Design:</vt:lpstr>
      <vt:lpstr>Focus of Improvements</vt:lpstr>
      <vt:lpstr>Final Design:</vt:lpstr>
      <vt:lpstr>Report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Cost - Benefit Analysis</dc:title>
  <cp:lastModifiedBy>Gabica, Susan</cp:lastModifiedBy>
  <cp:revision>1</cp:revision>
  <dcterms:modified xsi:type="dcterms:W3CDTF">2021-05-29T16:47:34Z</dcterms:modified>
</cp:coreProperties>
</file>